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第十五课 她去上海了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-1044624" y="18864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换钱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315200" cy="5257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CN" b="1" dirty="0" err="1" smtClean="0"/>
              <a:t>huì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lǜ</a:t>
            </a:r>
            <a:r>
              <a:rPr lang="en-US" altLang="zh-CN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zh-CN" b="1" dirty="0" smtClean="0"/>
              <a:t>   </a:t>
            </a:r>
            <a:r>
              <a:rPr lang="zh-CN" altLang="en-US" b="1" dirty="0" smtClean="0"/>
              <a:t>汇  率 </a:t>
            </a:r>
            <a:r>
              <a:rPr lang="en-US" altLang="zh-CN" b="1" dirty="0" smtClean="0"/>
              <a:t>(exchange rate)</a:t>
            </a:r>
          </a:p>
          <a:p>
            <a:pPr eaLnBrk="1" hangingPunct="1">
              <a:buFontTx/>
              <a:buNone/>
            </a:pPr>
            <a:r>
              <a:rPr lang="en-US" altLang="zh-CN" b="1" dirty="0" smtClean="0"/>
              <a:t>                      </a:t>
            </a:r>
            <a:r>
              <a:rPr lang="zh-CN" altLang="en-US" b="1" dirty="0" smtClean="0"/>
              <a:t>欧元   ：人民币（元）</a:t>
            </a:r>
          </a:p>
          <a:p>
            <a:pPr eaLnBrk="1" hangingPunct="1">
              <a:buFontTx/>
              <a:buNone/>
            </a:pPr>
            <a:r>
              <a:rPr lang="zh-CN" altLang="en-US" b="1" dirty="0" smtClean="0"/>
              <a:t>                        </a:t>
            </a:r>
            <a:r>
              <a:rPr lang="en-US" altLang="zh-CN" b="1" dirty="0" smtClean="0"/>
              <a:t>1      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8.13</a:t>
            </a:r>
          </a:p>
          <a:p>
            <a:pPr eaLnBrk="1" hangingPunct="1">
              <a:buFontTx/>
              <a:buNone/>
            </a:pPr>
            <a:r>
              <a:rPr lang="zh-CN" altLang="en-US" b="1" dirty="0" smtClean="0"/>
              <a:t>元 角 分</a:t>
            </a:r>
          </a:p>
          <a:p>
            <a:pPr eaLnBrk="1" hangingPunct="1">
              <a:buFontTx/>
              <a:buNone/>
            </a:pPr>
            <a:r>
              <a:rPr lang="zh-CN" altLang="en-US" b="1" dirty="0" smtClean="0"/>
              <a:t>块 毛 分</a:t>
            </a:r>
          </a:p>
          <a:p>
            <a:pPr eaLnBrk="1" hangingPunct="1"/>
            <a:r>
              <a:rPr lang="en-US" altLang="zh-CN" b="1" dirty="0" smtClean="0"/>
              <a:t>ATM</a:t>
            </a:r>
            <a:r>
              <a:rPr lang="zh-CN" altLang="en-US" b="1" dirty="0" smtClean="0"/>
              <a:t>自动</a:t>
            </a:r>
            <a:r>
              <a:rPr lang="en-US" altLang="zh-CN" b="1" u="sng" dirty="0" smtClean="0"/>
              <a:t>取(</a:t>
            </a:r>
            <a:r>
              <a:rPr lang="en-US" altLang="zh-CN" b="1" u="sng" dirty="0" err="1" smtClean="0"/>
              <a:t>qǔ</a:t>
            </a:r>
            <a:r>
              <a:rPr lang="en-US" altLang="zh-CN" b="1" u="sng" dirty="0" smtClean="0"/>
              <a:t>)款(</a:t>
            </a:r>
            <a:r>
              <a:rPr lang="en-US" altLang="zh-CN" b="1" u="sng" dirty="0" err="1" smtClean="0"/>
              <a:t>kuǎn</a:t>
            </a:r>
            <a:r>
              <a:rPr lang="en-US" altLang="zh-CN" b="1" u="sng" dirty="0" smtClean="0"/>
              <a:t>)</a:t>
            </a:r>
            <a:r>
              <a:rPr lang="zh-CN" altLang="en-US" b="1" u="sng" dirty="0" smtClean="0"/>
              <a:t>机</a:t>
            </a:r>
          </a:p>
          <a:p>
            <a:r>
              <a:rPr lang="zh-CN" altLang="en-US" b="1" dirty="0" smtClean="0"/>
              <a:t>网</a:t>
            </a:r>
            <a:r>
              <a:rPr lang="en-US" altLang="zh-CN" b="1" dirty="0" smtClean="0"/>
              <a:t>(</a:t>
            </a:r>
            <a:r>
              <a:rPr lang="en-US" altLang="zh-CN" b="1" dirty="0" err="1" smtClean="0"/>
              <a:t>wǎng</a:t>
            </a:r>
            <a:r>
              <a:rPr lang="en-US" altLang="zh-CN" b="1" dirty="0" smtClean="0"/>
              <a:t>)</a:t>
            </a:r>
            <a:r>
              <a:rPr lang="zh-CN" altLang="en-US" b="1" dirty="0" smtClean="0"/>
              <a:t>上银行、</a:t>
            </a:r>
            <a:r>
              <a:rPr lang="en-US" altLang="zh-CN" b="1" dirty="0" smtClean="0"/>
              <a:t>转(</a:t>
            </a:r>
            <a:r>
              <a:rPr lang="en-US" altLang="zh-CN" b="1" dirty="0" err="1" smtClean="0"/>
              <a:t>zhuǎn</a:t>
            </a:r>
            <a:r>
              <a:rPr lang="en-US" altLang="zh-CN" b="1" dirty="0" smtClean="0"/>
              <a:t>)帐(</a:t>
            </a:r>
            <a:r>
              <a:rPr lang="en-US" altLang="zh-CN" b="1" dirty="0" err="1" smtClean="0"/>
              <a:t>zhàng</a:t>
            </a:r>
            <a:r>
              <a:rPr lang="en-US" altLang="zh-CN" b="1" dirty="0" smtClean="0"/>
              <a:t>)</a:t>
            </a:r>
            <a:endParaRPr lang="zh-CN" altLang="zh-CN" b="1" dirty="0" smtClean="0"/>
          </a:p>
          <a:p>
            <a:pPr eaLnBrk="1" hangingPunct="1"/>
            <a:r>
              <a:rPr lang="en-US" altLang="zh-CN" b="1" dirty="0" smtClean="0"/>
              <a:t>支(</a:t>
            </a:r>
            <a:r>
              <a:rPr lang="en-US" altLang="zh-CN" b="1" dirty="0" err="1" smtClean="0"/>
              <a:t>zhī</a:t>
            </a:r>
            <a:r>
              <a:rPr lang="en-US" altLang="zh-CN" b="1" dirty="0" smtClean="0"/>
              <a:t>)付(</a:t>
            </a:r>
            <a:r>
              <a:rPr lang="en-US" altLang="zh-CN" b="1" dirty="0" err="1" smtClean="0"/>
              <a:t>fù</a:t>
            </a:r>
            <a:r>
              <a:rPr lang="en-US" altLang="zh-CN" b="1" dirty="0" smtClean="0"/>
              <a:t>)宝(</a:t>
            </a:r>
            <a:r>
              <a:rPr lang="en-US" altLang="zh-CN" b="1" dirty="0" err="1" smtClean="0"/>
              <a:t>bǎo</a:t>
            </a:r>
            <a:r>
              <a:rPr lang="en-US" altLang="zh-CN" b="1" dirty="0" smtClean="0"/>
              <a:t>)</a:t>
            </a:r>
            <a:endParaRPr lang="zh-CN" altLang="zh-CN" b="1" dirty="0" smtClean="0"/>
          </a:p>
          <a:p>
            <a:pPr eaLnBrk="1" hangingPunct="1">
              <a:buFontTx/>
              <a:buNone/>
            </a:pPr>
            <a:endParaRPr lang="zh-CN" altLang="en-US" b="1" dirty="0" smtClean="0"/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6934200" y="1295400"/>
            <a:ext cx="2895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        美元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        日元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        港币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        英镑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（荷兰</a:t>
            </a:r>
            <a:r>
              <a:rPr lang="en-US" altLang="zh-CN" sz="2400" b="1" dirty="0" err="1"/>
              <a:t>盾</a:t>
            </a:r>
            <a:r>
              <a:rPr lang="en-US" altLang="zh-CN" sz="2400" dirty="0" err="1"/>
              <a:t>dùn</a:t>
            </a:r>
            <a:r>
              <a:rPr lang="zh-CN" altLang="en-US" sz="2400" b="1" dirty="0"/>
              <a:t>）</a:t>
            </a:r>
          </a:p>
        </p:txBody>
      </p:sp>
      <p:sp>
        <p:nvSpPr>
          <p:cNvPr id="2053" name="AutoShape 9" descr="data:image/jpeg;base64,/9j/4AAQSkZJRgABAQAAAQABAAD/2wCEAAkGBhQSERUUEhQWFRUWFxsZGBgYGRgYHRcVGBoaGxgYGBgXGyYeFxkjHBkXIC8gIygpLCwsFh80NTAqNScrLSkBCQoKDgwOGg8PGjQkHyQsLywsLDQpLCwsLCwsLCwsLCwsLCwvLCwsLCwsLCksLCwsLCwsLCwsKSwsLCwsLCwsLP/AABEIAJ4BPwMBIgACEQEDEQH/xAAbAAACAwEBAQAAAAAAAAAAAAAEBQIDBgABB//EAEQQAAECBAMFBgQDBQYFBQAAAAECEQADITEEEkEFIlFhcQYygZGh8BNCscFS0eEUIzNi8XKCkqKy0gcVFkODU2NzwuL/xAAaAQACAwEBAAAAAAAAAAAAAAADBAABAgUG/8QALREAAgIBBAICAQMCBwAAAAAAAAECEQMEEiExE0EiUTIUYXEjsTNCUoGRodH/2gAMAwEAAhEDEQA/APtcyczc4q/bDwr1/SFKtuk95DdFN/qS3rF0vHylXUUk/iap6ikCU4sK8U12g/8Abjw4atcPrFv7TSvFvVteojF7V7WJT/CVlQGHxL5mpuX3W1qTcBmUVC+2OZ1fFnA59AyRqwBfq2XnEckFhpcklaR9IGODe+X5iJ/tQZ/yjI7G7VpLCaQpBtMFMtu+1GtvBm1SA5DzE7XkpLB1HkaeZLfWJuSBvDNPa0MRjE8/Tlz5jzj0YgFmq/v30jPq7QB2TK6OpX2HIeUdL7QlNfhp6OrpqOQjPkia/T5Po0hEVTkuk9DWM7iP+IGHlKSmefhlQcPUeJFq05tAcj/ibhpwyo3VKcATClN6A3IrQtzaKc0WtPl/0lonqIuXIGp1SOfh4nhFeHxhz5XLlJFS5cgEHowv1gPG7URISDMLBSggMFKJUQpqJDuz+PWKj2jlpGZSZyUgu5w85h/MSUUY1vV21gWxZHyw2WEoxtIZyl9WKWof5GL83fnBeFmWdwTaur2rx4fy8YolzUqSFpYoUHDcSxNmJcKcPzpYRwW9HFjTee/AJo1Iv9LGPKbE/I26ZcuSC5ZTh2ctmAFRu16O9+sVSl5HcaAp6FnY6kP6HjE5eKYOSCeZXrzb7QFtDbUqQJSZhbMoZaFWYi5ZAVQv7YsGOolVIJ4rYPsjF761kkhIBNr1ZKeTqoIvnYsDM50H+bKdfdeUKdnbYRMVMQhW8lLsULSEh2chSKHeEEFYDlRB3QXD5UgDecqArQXpWJPU5E6oYxadNWwmRiQErU/dQQavvKJy9CzDj6PZgsQVAlqAM4NzdwPlqlm62YQskbekCUFfGTxJANV93dSA5yprb8J1hhgsaJiBMQXSsFiczkMUh6VLP4k8oLjyzk+TU8CSdB6lEcxVjzeZl9QTHKW1q8D0zhL+KXPSF2O2wiSM01SUAkgV1ILUZ2AUTyuYkraUv4nw8wzneCOIBNtDRxR7K6wzaA+KX0GLm082PgFereauURmFiXo2Zjow+IfVQT5RWmYdAOjk2BGnMkx4mcqxAIpTe4k/Uk+MS0Txsumag3r4/wAR/M5R5RBSnJLtc8vxv6v/AIYgldnqBz5kn6nz5RScfLCSorSUpbOxdu44IFQ5LW0iNomxr0FFVwKFiG0qJn0SR5xGZMd9Hdx1Ey390jzEZXE9uk/JLKh+JRyuTlKqAE1NL2MKZ/a6eo94J5pDak3NdfpwgLkkN49Fkl2qN4okktqTTmWUPAfRI4x6SSDlD8jzzpT/AK80fPJW254/7yqUqc12BopwaAQwk9rp4AcIUaVIIJbL+EgOyeEY3oNLRTXRsVTAxILit9KKI8ySegj1Bc8eWveSR6qbxVCDAdqULICwEKcXIalrs2nl1hwicaENRqsTbK3+l/GKckDennHtBadH3hx8n8yv0jyZMpWvPmxJ8yW6AwOiaoNYM2h0y/7RE0kCrcLVDD23nxibjHjfssBcuXvfk6T573+blFqFOzm7VHPIVehaMlitszJWICVqzIQyjlDBVHYtzTx0tdvcMcTiEmYmZkDkJQCwJBS/0AcvY8IsJ4XVvo1JmOH15cSlP2p/eiSDUaFwx6qS31J8BGRwvadSZcwTA8xDAPRycyS4ejVixWGxZlfGTONahHJlWFrJt4RCvDXDdG82Af3lvkPl+6b7xoFJe8fP+x/aQqSVEAqTukWd2YsHsEs3OND/ANQTH7qR4KP5QRTSQlkwT3MVy0lqBjwBZ+hBIMK9tzWlbv8A3N0MGdzvpUnRWXMHFYaCcRpa3B+JUQ2gtCnbKCZIYncV8QkUKjZWXVgkqL8oEqHI3u5MbjMW8w5g4TmTlchizEhrb3DRIEROKXk+FnTkbN3j1y9dMln51iybsZZWoJy13qqSnvXG8R6aEQx/5NIyvmL/APyJvxbK7cnicnTc4KhXg8YQpkiimGUF3UAGvckuPFo2eyFZ5AKnOV0Pwy0SBoTlyvzMY1OyJiCM2RhXdWlXD8JLXB6AmNrskEyN498lfMEmmbqkJPVRi1+4vqmmltCQeWvVvOJpW/QfnyLiIA+/Y9+sXJLAjiCPrb+sZFRZjdgpnzkTCuYkpTlGQ5bm+YgnVqeYhb2Y2JLVJlLWVrYrKUqUShJzrGZKDTMwvxU96jShduX9TePMNhkoSlKAEpSGA4D+rcdbxpEc5VQj7WqZMlkk/vFA+MpadEq1IoEm1jCGbhEyxMWpCUpWmYAVy/h5SuXlASteGQCob24kpdywcHN9A+IWYU/P1ERXLBSUqYg3DO/WjNW0WmS+AbZmLIkS2YEykUNQP3aWdiDRT1Bp4wNN7MlUxM5U9a56QctENLJFhJqyeJCs9bkw0ShOVjZ36Nw5/Y+EeLS4JJuXqA4HEuQHrBZT+PJz3BxlcRbKxWJTMEuZJQpJP8RK8oA4mWoZwbUBPXUKu1eQqkIcglS1UTNWQEoIZKZSgol1hqjmbg6xE1gcxUryoBT5npz6RMLY1dlNlASkGwO9S/LlHIjJblIY307MFsDLhBMTNdKJgAlqUgIdQdhNWCWUA7JOlquA+xeJRMw5yGXMcAuzJB+VQcEkhQG9XKdAxEeyUiclQUd1TUWxS1hRRY+sEYXZyUBlbzGgYBLaZePj5Qdbpy+P/ISE47bkYkBZly1KMwFRWvOxzryiWABnmgqG+oB6FyyFO51WwcWhSEykpUlUtISpBSoFLUAJUlLq1pq7OKwxMoOklKVFBJSogKKXveqSwFRFyFnw4P8A/l4eiq4LeTfzRm9v7NnzZ0lSUpCETUgKQ5mBJIJUSsMkAjuhw93iGKw6VT5CTiVzlFS8wCwnKnISA0tlJ0BNH4DujTq+Z9a2Pn5mOmJCi7b1narPYFnbu0H4U30uaqLoysrtIow8sJSEhyANSpVHe6zUDieWkAbW2wmSGFVmwABbmoguB6mGiZpqWuGtTThawj57tTaBmTlK5sHqwFAB4XpCDVsdwY9z56LsRtBcz+ItSn0Ci3gAYB+AVa8Q/Hk3v8opJUqrNr/SHuy8G7EwVWPSlHGuhdK2M9yT+o4Rd/yUe/dI0wwaRF37ICIvaKy1bMavZYT+UCTcOUuxjW4rDQkxUljyimqD48u/gUIVV9ffKHGyu0C5RAVVFspZwOR+1oW/Dr7ESNGPt+o+sZfIZxTVM+hYWaJgCkEKHl4ONesXpRqC3Pg18wt4xhuz20jLnJY7jgKHI0F7AFj4NG7CwBWtXPM8B+fLyuCOVqIOEuDFbcyzMTSxSEks4djR2f30aWytrrkoMtSHLkpNwxFbX08zGrmshCiQAS5sKFqCMbjprKCQwBGbrXn40gjD4f6ipgWJXnUtSu8tRPIVJr1J04WNYe4DtMtMrJkdQSwVTwq5B+3OEu7wdtfd+PgHieGm5ZiQLKJBDXcNd7mJuGJYE1yansxsxUpBKqKm7zOzJFHUa34Q1JYu3iwr5uTA+x5n7sbwJS6b0Ukl+9oesF5lOKkNrUeoBBuYpnObe52FjZM0/I3M5fqSYul7BLutTdKnzIp4CNGExXNTBljSOf8AqJPg+TYqXLTMmy1ywlOZQyzGSyQ4QXWQwCWyqerCIDBYcysmSXf/AMlSzu2Zne5s/KPqU7Z6FkFaEqIsVJBbo4pA6ezuHNTIku//AKUv/bGqGf1SpWuv3Pm+Hw6FzpUtEsZDMS6Je86CyVl0Pu5SXU/Gt43eK7PE1Qrzv0zD8oc4fZ6EElCEpJuUpCXazsKx5OWsLQEodKnzKcDIGpQ3eKcVQLJqXJ2uDOHY00fKTXRv932jv+WTPwt9PVVo0kvCqC1KKyQpmSbJYMW6wLNky0zChalEzwwQSSGSC+Vu7TnpGNhX6l/SFC9nFCcy1JQksAblz0cWfwiybsiYhyGUBcihboaQ4wq0EmUlJAl5RUUtusTdm+kC46QozCvLuolqKSFXUQxBTrT6C+k2opZ5WKSgmuU+X5GI5TwPl+ZgFGNSGC5hBzAHeqzOSwsWgfGdpZaBklrzqzMCXoSd0EDfuRcAc4ijYzJ7RwkEnQNckuzM7NrE0A5LIY0KlPXjc1+n0iMqckSwpZASQGHFyKNc8GuaCtAUuL7Yyswy7xDh31sWS2UMNMwULHkZ4/i0jnzyuTHYQgXJPIBKQ/Ma8KxL4yahl86ivPrq8ZnD9qJTkFJHrWlCzgdSodXh7g5nxEgpZQLO1Sl6hw+oYg1BuCbxxZ4cuPuIZSjLpgGz0AAqSUZv506vfMlmPMiJomqCilYCTcIy7uUAlRBBO8Swd+ojzBSChMwtQAuVJLMxd+FHd+EA/wDUkuU0ohyKMpRoSNHTuEud1TAi0FxwnKXxDQlGMHY2CweLsHBuHDj0i1+vl+sZxfalDgEWAFGcjT+HnJDcWhjhsQiYHSsijsSH52LEWch6luUdOCml8kUpY5cJjIHkfQViA52gSZLItVtGrf1gcngfUj3SChVC+hmpXI+X3DR842qWxE0KDDMqgoGdw0bZCuL9PvfSMz2uwjETU10Wa8stPMeUBnFNDOneyVfYBs/ClRoGc+/vGtwWGysDp+X6ekZjZmGmn+GpIoLvbwh+nEzEECaADxSSQRw4wumHzpydJjPO5oIJzFvfv0gfOrIVJAKrsaPCaVt+epTZUcKZqcddIuxaOJzXAfjdYz+0FNURo8TKUpDqAT0L+9Yz+NlkAgvFPkYwrbyKQHrwv74R4oi49KEHmLe+kRmzchila+fvhyjA/wB9HTJ3As/Dj94+jbNxJXLQo0JQkm9yNPrSPmclKlKAF3pTVwH843wSBQWsByFBEugOeG5IL2kk5C1xWv0+hjG4xzNNemp5MDcVPrGmmy8ySBye4pV6+R8IzWPlETHd3q1dSzUt+nWNp2jGKO3g4L0LfT6W+zcoomvf6caX4XEWpANS51pz0Hi9P1iOQqKUgEVYPZ7eIv1ixiJu+zeypi0lQINALkEni7F/GG6dkzQf4fqn8xFPYeQQgqzOlsutx15N5xrkCCKCZ5/PnlGbSLI5o6Ohg5x0eNHsdFEOgbGYv4YByqU6gN0OQ+p5fmIJjmiEAMKJU1fxkHMQMj1ZgXZj5vzBieNlzCU/DKQN4KJDkOKFOl+PKCkSwLADpzvFeLkFaCkKKX1TQiKrghXKllEsZ15ikVUd3xvSA8QiYJc4qWC4UUWTlDFgT9625sLsQpBKJEwKXnTc65GLkhmNHcatZw9GPWQFy0oCUCUWWWyggNlI6c4wwkezFbUwkpclRUHIem9ol7OzkJSM1CGvGKlAicEgklM5KBYOUzQM2vA0FA/WN/Pw+WWoBcuxNSDXKU/S3hGGlVxKC1p3qJw/MwPdVHVhzuXoY9pNuOQhPcSkJoxDMx8yFPxTkFlLBN2L2bT8MKmgkkKdNDUAODmBBAdVSCd1xQhMZrLlUk8pb0+UJTX/AAt7Z/pGyyRJSxYslD6JLEKJ8UN520qeeUehTNgjGMRBtzsukSyZJcpBcEMBlALszJTaoDAVOa4QbE2yuTMSkucxYhwd5VauXBJoeZzGqS/0WfIAl5TcE2GXgXbWjB4+bbewyUT1sQQl6joxLDUsVO1zXjBcGRZIuOQVeJuXwG239sFJEtJKszKcCpBAIY8WUlquCSaKQgxXsTZmZOcjdIJA0yllBgzMQpJsRUABwTCLamIHxTkBYZhf/wB1e700H3Ft3slYVLQUpATkUWbQpzJdn/Eg8nHCD+OMYJRZiLe75IW4rs6lUtXwwUlKSQKFw+8AEADwZy7BQjL4XHrkq1YEORXupbdFMxZmPzAtQKj6PhMPlUhyGJNGU5zAUJKQGGXiamMF2lk5ZiWaiU61BqX4toC1AkULRvCv8rdl5HT3I2WEmFQSoB3p4gsQDqMzh/saeBDksKufMD14+ELuz4PwE7xplahtkQxbhV4bJQUnVTHQULxl8OjowlcbIKmPdKXOpASPXVzCjtFMyyQl++QDewLm9bgecOVnMAScvJVNOUIe0lDK3ks6hToiBy6C43ckKsJhJqlNKUUt5cyXB196Q42uFolNMU5JTkJbMVOnMKOwbMXPSmpOGSlIzBOg6/SF81S5uITmFqgDQO1PHWFByTUpJpdGiwSymUnNQmxa3ChjIS8JPTMKJSiCkkWYUcOX08LW5bJU9IIBivEywVBTAlvSIBx5Ku12Dy5s8HLMTmQbLoD4pKiWfmT0tA+PwDpNR7fyg+TMVMcUDfpAO1pjBh41i6sypbXRjtp0N7c4lI2ZMUnMwANnLE9IniQCofT1g6UM4dQImgAhRoWuCn+Xi19Yy4j3laSo87LYXeXMKQSN1II11al7ecaZUwn5aMdPu17+lIV4BICLgbyjY3zH8oZBZysEkjLe2kDKm7dsnh03HEfpaEm0sEaEhlBxyPDp1hxkDVLNo45VqPHwiU2UlSSCXA/pwi064Mp07MlNmFwQCDo/pcciPLxK2fhHLkEkEsLa/kfSHaNjhSxlLAvUguGux6wRhJiEFfwpUyYQGKgEhIUGJGZakhRro7FrRtSsmXOorg0PYtJRmQdd7xdvE8eg4xrRGU7KqJmElJSSg0JBIqnVJI4WJ+XhGshiHRwNS7m2eiOjwR7BBc6Ojo6LIdHR0ePEIex4ox7HRRBXs3HKmlS6CWe4CCFAiis2l+HpWKtqz1MtJQMnwlErNQ9d0p9X5wdjsMpYGRZQygSQAXA+Wvh5a1EBbYKgO+lKMi8yT3lOmgQeLwN3QSPZkJktpSiwNSz1LBBJ53Dxif8AvgB3E5jb/wBa3M0966+fInTElKFJCSrL3QbgNmo6jmCrFmuGeFKux0wUzJPg5cO9XfN81GLnnGca9HSnJK22D7Y2UUFExLFKkpPEPQDW1UoqKZUfjALbsx2gShPw5tgd1Tgs1BVVLFiHqajMpRCD8PgJuUJnZFIc5jb5S5SzkE3/AAsVBgDlhbjezaAcyJiUAu2ZaU0drFi7cFJH8oEGlFdiSyKUdk/9mPto7XkpRuk5tBlKA7cFMVdEv4B1DE4XBGdOdgQVOxq4DZQo60SH0YKVwBYy9hoSHVMSxYshQBN6kJJBHMqSeBeHWBxMmUjKlCgXucjXBbvGnFgSblzWE/jFXEPF7U1Hlsy+3tm7wWkvlSxfQB3t/ZUo/wBtZ+Wvmw9rCWWV3S5pTvBQLvQM5vRixICUxqvjSyFDNLylqZkB2NLkGh5BiONkOI7PJUQUqAJFMqgQSDqUggamgHMku+fJ6bDYNrhUl/6M8PtlCGUZiiA5YksQwytmLCr+jO4EY7ELViF0oKCgFnJeuoKyAOaE0JMPpPZBQDkgFQcs6S1gDQuSTY84aYPYyZe6kuabzM/eDgc61LluRaGNO1DoDnxxm+H/ANUVYPDpShKWZgLMR4UdhYcaReiYxqLEn8ouUyfAW1tflwrFBXV+fX6jn9YZCQ6r0TXPdqNxNS3CFHaCW6EKBByqdxzBH5Uhp8VRDBvADVxZuZekA7SkfulClUm3Lev4NGWbjwy7ZSwpIf7QoxG0FIxaineBLBmsAGA41e33irAYlQQct20e/l7aBsHtGXLUCpJUoGoo4a7PrSFGNQg7b7NArGzFKUVSFZa71Og3HzejxZh1LSE5qOLcK0fmzR0nb0kA5lgCpd01fkkkxajHyllkrSoHQEH374RAb3L0ESlAJJHuzwj2piXufbQzxNBSxhFj0+HvjFoqK5sXiWVLpU2hpiAAQopy0UKVYFwHaguTx+4OExHw1hRDgaakQzRiviZV5WA7o4MaqPlTz4NUxjG75J4YZUJBO9UsKmtWpwcwbKxFMraEX5QDLe4Fft4jnBkiYqtfJvq3OAMYaTRfKlgu4sOP1j2YE6c76M3G3SPcKvLzfz/KLfghQfN48uDRaQKTplSpoSVOuiUkZUsFF6sGVQlhVtTUXiCSM5QqZNWUpCfh4cKAljKN0rQ291UnRkikWTiajMyVVJALgBny1LkmgprrFUvEAKZU74QckSpSQtaUhgCrdWolwo0AFLqgkUJ5vs0/ZMATSEhYGQ0mOVUWO8VEnUs5seUayMj2QU8wspahkNVjKrvJ7wyprdt0Mx4xroZx9HLz/kcI9jo8MbAHsdHjx7EIdHkex0Qh0cY6OiEKMZOyS1KvlST5B4y0iec86aqYpKcOsBQSATNaisxJFHdk2AakauYgEEGxoRyjPf8ALJkqYVpUrIVBUwAIUJgTqoKIKVEXZwTWjtA5JhsTSuyzbezEbq0jLmLHLRyxUC1npfnyhbNSlKO8wBdydST+bNrB+Px+epGVCagEh3s5agoWAreMrt3FfE/h5sqDvlykb7BIAzJKlVdnDAniARykl0MYoyaqXQVP22EpISoFbNl4BiM1RWwbmeRjN4rasyqwFMT3mPE3OtjBCEj4a0qQpRWU1IJbKaXnlXQhQvAmMwmUEMlAQ2Z1FKyb5QFT1Z02UBcUZ3Y6tzVoLi8eOVNWdiJ6mymYkl2IFKmr/wAyas9OkeTcHkBKVKKkKAUNFEsxSLjpWC0YdJkKUUyx8RSJYoj91KUaLY6qJJBOmVXUeVhES051IlgmWlcgCatJJVYnNN3QAKsztQmMbBjzVwl/bk79qmIDldTukMoF62fvCl2FQ1YY4LHqSreSUraygQ4FC4NfuPqonYc7udKKoUsKSVqzJNN4qmKAqUnXugAkOIdY/BoCsScgAlzUIl5RKSA6ELWDnTQb4I5xbgr7MeVbK2jA49KjUs7O7jWz2FW8omrCB6lTvy68OcIJctCpedICimYhKmMlSciyBXIkPV/E61hlhVpQtabb5AGid0MAPlr6mJjai+CkrVhnwA36Dg/DhEV4cNrfkL14dIl+ns8Kt5xBS+Hsu3GGjFtEVyAl2ejsaaO+jexAk6QBd+flVqQXMUGpx43ED4pLCnP7tryEUzUeWZrZ6vhzVSybFh0FjycMf6QPipfxZuYG160p4NBu1cM5C0d8BiB8wrbmKU18Kw2Pi05i9PtRxC8o8jsZbVYzwGznfNLHSlBWlKt5Q0VhwE5SBl/C26PCPJM9IrqedCz+FmiWJxINm9tFUKyySfoEzZU5XLe2hNtCZQ+MF4vHB2Gg87Wb3SE+Jn5iw1MRBP3KJpIS54/R4a50lIyksKNwZwQaXcQvTIzKy2Aqo8EjvHmaimpIGojyTP8A3iwfnLgU72oHUU/ujjEnH2E081zEZyTz/pDXBygePnCFNzdvKHWBWD6t5U9YA0NXfQykSxzq3rrEvhA35e6eMVJI98a/p5xNJ4B7U+sV0CZGZL+GCQEgn5zUpDVLZflD66a2I4mGWe/Lw6LAKYqWcpJUvMQM2igyjzpBa5Rl7xSkrPdJIyp53dkipNLXFGrwsspUVyxLQAHM2YHXMUEvmKQU0cpoVBm7qRBsatCedj/smQZpZYmDIWWGAUApIcNTQA/2RxjWiMl2UWTMdSkqJQolQsd5Nt4t5/kNbB4dHLz/AJHseGPY6NgTo6Ojosh0dHR0Qh0dHR0QhFUU4lDpUBcgjzi8xBYjLLTMJticcqehPiAm/nGPUoqXnLKAUCc5ABYuxKvEPo/Mvpe1k3KVKFlFVOABIpyLOeZPhnylUvLmyliFhDcTUZz58m8+LmleX+D0GnX9K17CJ0yWZoymWJamJIMkZAe8GMkk5Q+pBpXgNjp6VTFrSUpBDZZapbrCDfKAQVVLhiRutwirF46XTeJWaqQc/MBKSkDhe9P7sSwMhilOIZIRQijAAZglYsHVnKyavdo62mh8N8jlanJU9kPRdsuaPgrllfemS8r03MxzmlwK3OldYIx2JTMEkJIJEpCVfu5a2VXd/eVe4YfeJYyatCy1GSQ38tmKWIbqG3ekCYbElJSoAXdPQVHMMpubJbi6EtRulZ0IafbGuyW0tohkZVp3ZQC90BuKSkUSaNyD10J20NrSjPmBExCk/FEwJGclaky0gOsSyAndILFVAzAuRHBYl0KTMAKUpIJUnMwatFB25UNtWZT8NQCSUgJSQVquoFeZBzAk5klpT6ODQvTo4qzQOZkcsMxsjGhQWpZYrmSipTTMpyrBynMjcbi9gLa1zcSFYmYUkKQpRINwQwBYihF/WAEYtGVaZbKStg/dCSyXUEs4OYFWjM9bRbNCgy82ZI3aDKwFgw+scrLJxdfTOxhimr+1waLDndDua/SlepETI4Pr+kCYFdKihBPQ2NPEeQgxi9rk+fWOrjluimKSVMqy9dPJz+kV4hO6W4Wbn+UTm4pMsOtSUhizlnD6AX8OUJsd2rR3ZaSS1CaDXS9m4WgjLiuSjEGusI8RVZUmwOVxqePC4PlHuI2itZ3iwuwpEcJMAdKgcp4XBoyg/A+fnAZO+BqPx5CcNPVTfbzixSy7lRJ5/Vnv1i3DYVL1CVD8QHk+qfH1vDWVhkVUwpqQABemYlh5wM1vjViVcklizuL3f3+cTl4RgS4F3UXYcBSpPIVMMsZtBPyjNzqE/wC5VOg5mFU3EFR3j05DkNPAVpcwSKYpkyL0QxGJDFKbPU0dRGpuBqwDs5qSXhWu7+/b6wUo9L/Y+lD/AIT1ikjX3/TlziSRvA6YTKxyh3kvzF9XLfr4RoNk45KrXpTWnEXjNIlWpXif6dYmKVsfI/pA3jsYeZLhm4BpwFeFLa+EX4edXdBUT5eJt5Rl9l9pFIP70fETx+YefePXzjX4TGial5LEWKjYHhlu/KnWF5RknRUsiopxEpjYrmKtUhIHR2yhgS4qR4QFKw+Z1olCY1psw94kf9sMspSSAaZRva3J2KSDmSCpRNFWZdKJKmYAvxA8HgWegKJBCpt3JP7vMQXACiARzCVGpdVGB8fERKbcnwP+ywImsQEnIXAcjvJ4gNezCpPCNcIx/ZGWEzCAkIAQrdDMN5HC5v4vxjXwaHQlqPzJQHtPaHwglkKmKWrKlKcoJOVSjVagkAJQo1OkGQHtHZ3xQkZ1IUlWZK0ZXSpimmZKkl0qUKg34sYKLga9uL+NJliSWnIKwpSspSE5M4UghwoZ00fjZopmdqchmhcmYn4cpc0DdKly5aiknIFOgqIdObvB6hiAwRspIVKUCp5SFIS5KiQoIBKipyo7gqTxhWnsoSMSlc9Sk4nNm3EZgVUTvMcyUJ3QkhmuDV4QHxHbtKZKVhKMy5qpQzTkJlOhBmKV+0MUlGUM4BObdYMW92323/ZlSEqlVmoCmMxINVIT8OUKjETnW+RJDgUNRHTuxRKEkTUCcmeZ4UZKTLzmV8Ej4AUN3JXvPmq9xA+K/wCHYVLlS0ziEpkfs680tKyZeYKJlVAkTHspIIAy03EkXwQPT2wQccrCZDmS4fMkqpLE3N8Ib4lMcomMxXu8IGkf8QJapMyaZagEy5M0ALll5eIWUSypWYJlkEHNmICQHch2KR2RAxf7R8Qt8QzsmVL/ABVSvgn973jLy2RodWAApR2FQ07NNWVzTLObJJTl+DMMxDpTLCJhzkklQOalonBRJXbmUBIVlVlnJCnJljKFLTLF1/vN5Q/h5qVDul9CqEn/AEhL+HKlqWsplKK/kGdSl/ELgI3RmeiMrAlNqQ3xD5VNdi3XSMSo0jDdrJAJUAxAKlP4upPgT9BxbMIzfDcqdAUygACQgEOcxqLU6Rr9rYbMgEWDjjQtXnb1jITMFlWMwOV3LVcNRm5t5+XG1EXHJf2d/SNPHt+giehEslBSgpOXvAKChV6qNHd6UoNQIXSJiQQKqASCQoWdICkpKjUAJUQLZTwBYxM1JTlEvPlSSSCU8fxgEKqOLtA+BBXMWEhMsZLlC1UzZwxSpIK3BUa/KBUJp0tLljs2M5urxSU96QfOQpSUvvBQBLO5L3zFySGYHRhR4GXgcuUt3noQ7EXuOaT0VypZh8UqXLO+DvEGgSWNEqAIYE1JZr90EOfFYpQZQUpSlB2ooswqQSWZgl204COdlhtm0zo4ZuUE0uP7k1ywlApyYABzTKN0bxBqxcUOrGADhBMKVAnXdDKDgqIUVKSUqqskOHyVPfBVPEYhSld5Kk2AOcEElIoAEkkF3CakCuZiDYFLSckyUjvlSWpuTCTuZnAGZ6qAIaxdx1cclix22cnJB5slRRctaVSwJugOU1dUw1FmudDSr6UrmS1FSUlTuMzEAMo6ECj/AGiydNSohKgpKUhslS5PzZgBpx0iOzsKQQSK8G14D3pHHlc5fdnchFQj/HQ3wSGD+A8Kk31LeUK9o7ZW7I3W192sIdypZCW1v51P19IS7VwLKNHrr0p75x2oKlQk+WJFAlySSTrx/WBZiPdLe38IOmIvQ+/rFTP1f37+0boXk3F2L23hWj+3i9ABvf3639YlOwvv3fpEUBtOv5/fq8Yqg7nvXAVhiQbkcCCx8CIvzZ8pO91LkPoOHQcQIGWWHDSvOn5nwiWDO63Cj1atuY1DtzuIv2Dr4WFK9tz4edOogCZxNuVNPfg34YPfz1f1fhr/AJmPdgebW1eenMtdX0qdDFsFC+0BzLPp5PbSrMAOjAVaPJUnX394uMgvW548/dovly7UjNBvIkuChMulrV90rHvwuXs9BBQTy86aenvpEMvGl/dfLTWL4Rm3IoEs/b3WsHbMWtCt0kPw+bRj9I6ThnIp99bQ32fsw0J5dT+UClL0HhClbG8uYVJ1S4qAWYF6BTuHDOb8OMclDMBQAWAYCnunIjWLUJp7ax89fWOKdfdhb09OMCJSXQx7Mp/en+wr6ot74RrExl+zv8b+4r6otwH5jhGnEHx9HO1P5k4C2ltRMkAqSsg6pDgdSWAvBiTCntPOAkKBIBJQw1O+kmnQGCehcjM7TITKSsgusqZLh90kEmrNTR76xZszb6JyihihY0OrXb8i3oYyE9by5a3DAEGo3VCYtQBcjKCFJZzUPBYScTilmS7HMSbBO4UgKY0JNGoWJvpi2ZsdTO2EsEslSki6g3mHNr3a0OcJikzEBaagin68DpGCl4tKJc6Wt0qJlguwy5VEsreDaNZ3o941fZbDqRhxncFRKmNwDamjs7MO9WrxcWy0xu8eZo9MeCLLPXgfGFkKIvlP0i6KcZ3Ff2T9DEZa7M0jEJIDH7fWF218MMrgAO4VpQg1PGrV58Hic7EAJFnOpqPWoPWKsLLUt1DupIuQK3ufl1/KFG1J7GdTjGt5nUSVy8zBCwakPXd1cF23oolYzKlSlhCkrLrD5VAoOUZXd6GzeNXOzxGGdATXMa/2asPEu3nGdxfZ5yaGvAFQ1BZQFurXiPSqH4msWsjk/wATgX/EGXMosiu64zB7MKZnHm/hFOGxa0TJiighBYL3QSlJJLkAjUhwk8BwhhO2IspylSlclBnYdN4jnFX7BNUGKQxbMaOQOPkLcuhD44djkcia7QNOxSEuoFS2Ka5SlIdj3zUUte1WDGDZ+JJWCkJ3kkKTmzOE2UpQ5qP+EDjlrkbMKgQVLKQ2hILWqKlmo/XoTgNnsRlDDUsQa0DAjmK6O7m0ScYdGIOLV2QTLUZmZbAsAyeApZyYc4bDgAUZRF+eofh4mJpS4Bl2UGSPwkfK2pDNFmdieIuD4acajzjWn2ptGMk7PUpfTr5D7vFU/B5gxSdP1gpCv6X8wGAjsw5f5YeFt5lcZssg2I/OFc7DFNPA/SN6qV4+9AaGFuL2UldRR6OLE8DwPKMyyKJaqRkCDw9j7vFRl6i49seI8fHWG2M2UpBbL/TnwhfNlEUI1+vv0jSkmrK8dPgLwGBCwpwo5Mu6i7m5qXP6RRiJPwphytaoLl30pcvWPJqGU7kEUcEg3byi7DYTMxL5Sd4uKdXv6WMZboO6oFWp7mnAUHIga+L+USCh16cNSOFxBn7GwUQhThIKRQlT30o1efFjFs3ZzAbqiC3T5qElNWy3H4h4zffQJQ+2K3c68LaiLAkaCug4Di8McJssKLZVChJNHdw1GD0Js53TTSLhKyj+CXDXKmdnUO6DSw4kitS1OZaxxXYDKwz6++nv0iakpStCCSCtmLVqrKl+Dlx4Q4waGALMdR1OnvWGf7MhRSSlJKRQkAlL8zRMC3th9sYgOD2UE1KSf6vBc2aEIKlOAkFRpoHJprTTmYucWp6RnNobcnqTMl/s6gFBSRRdiCl6Jym+lOfGlyW0OdmbQTOlhaXYFt5gyh0JB98Yq2lthEnLnzHO7MHYAAElzQBxZzXlCzZMyZJwxUJSlLKyQliN0sCSGdqexWAdq4ifiSgGQtJDsyV/Nl4pAHdv+UUnbJtjf7fyj6FsEkT6gh0q8S6b/XxMahoy+wiPjj+yrhy4RqhB8XRydV+ZyRFc7DIV3kpV1ANDe8eS8SCAa1i0KgosUy8FLS+VCQ9CyQHHAsKxZLlBIZIAHABvpE48JiEK1YdJIUUgkWJAcdDpFkeZ49iEPY8Ijo54hDssU4wfu10+U08DF0QnozJUBRwR5iIRGMmbPCncmoYs3QG2pA8IjhpJzhJAa7kJJyByA7ONPO9oLlqsRRm/+gHk584owjEZnPcUNHen6wlKfidxXY5O5xpskme6tXVUMPlLaguWAF4tQl004KPonU0rxj1ODFGDGo75OiqVS9vygNJASHtmBPMDN60jD1c+mkDWFBc3KoAEAJrQux/C9KV486xVOwyBlSJbEmjgklmdhoX4eEdmDBLcWvZyK83Pp4RKZtAXGYAWALAij5uOoHXjBYadSjb9lObToTYGRvHK6goUezhTF/FqxcrBq0cMhNjdgkEeGsUYDGEzTXoKM4UCH1FR6CGypJJVzSTc6gglvE09Y09JD7CY88o9AUmScqgNRmTRPeQwNnCnBALjziWzcMXBOUJYKATpmNHDNUKenCG8nY5SpJoKn5iq4L0yi5A10gWVhMqkgEvlpwegB9BpFx00YtNNmnqJO0eS5TClQ7kFn+R9LOpo8QH14frS2nqIuXK05H/S9f8AD/mMWJkivEFXjlzn1IHlDFGNzQNkcAGgcGlGIylXkCfSK1IBdyWOUltDuv4gH1EE/BBfiHHVip36kDwEdM2cTmINgfo/1BPlwjLgmTc0BmTmqo8Kjm+Y/wCUnwHGKF7LQq40HqxAtwCj4CC5ksjMzC7jTe+J9gB4R00OCRR81Ovxh9BGaQTySXTF6tjSnLg9X5tw5Exx2SgBma3pmofEV6GDVVBPUt1ZvI/6Rxj2aGBIsQaH/wAiR9XjLSNb5ewU7NQM1LknSoDgC1iUmPZmBSDUBxxGgOWnCvoDBU0s7WJP1mAepeKFqo5tWnJkkfUevGMNRQSMpdlacOwPQliBVgom9qpHnE5mGBJJJcApNBUJExzb+WJFQdjUV9HzeZX6RZMFwa0NeoKj/qbpEpEc2/ZSnCJBDO4ppxUOFflHjFslDJYVarECpIJ+xPQxIIc11N+pB+58+UTTUsb0Dj+bKT6FoqkW5NnFFyCTeh/vtS1kgxGbKBsS2ZwzUqQNODeYjjMcPqQ9OaSfpTxiyUh1c3+qk/mfThEpdFbn2VHCgg3L1o12LaWcRMyQCouSC9aWBIGmpy+sWS1OxFDQ/wCgDyBPnFZUBalPokN9CepETbFGd7fsP2Kj9+KuwUBZmq9AL09vGmAjL7FYTQeGcHySaefoI0C8ekaH0/ODwXAnmdy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4" name="AutoShape 11" descr="data:image/jpeg;base64,/9j/4AAQSkZJRgABAQAAAQABAAD/2wCEAAkGBhQSERUUEhQWFRUWFxsZGBgYGRgYHRcVGBoaGxgYGBgXGyYeFxkjHBkXIC8gIygpLCwsFh80NTAqNScrLSkBCQoKDgwOGg8PGjQkHyQsLywsLDQpLCwsLCwsLCwsLCwsLCwvLCwsLCwsLCksLCwsLCwsLCwsKSwsLCwsLCwsLP/AABEIAJ4BPwMBIgACEQEDEQH/xAAbAAACAwEBAQAAAAAAAAAAAAAEBQIDBgABB//EAEQQAAECBAMFBgQDBQYFBQAAAAECEQADITEEEkEFIlFhcQYygZGh8BNCscFS0eEUIzNi8XKCkqKy0gcVFkODU2NzwuL/xAAaAQACAwEBAAAAAAAAAAAAAAADBAABAgUG/8QALREAAgIBBAICAQMCBwAAAAAAAAECEQMEEiExE0EiUTIUYXEjsTNCUoGRodH/2gAMAwEAAhEDEQA/APtcyczc4q/bDwr1/SFKtuk95DdFN/qS3rF0vHylXUUk/iap6ikCU4sK8U12g/8Abjw4atcPrFv7TSvFvVteojF7V7WJT/CVlQGHxL5mpuX3W1qTcBmUVC+2OZ1fFnA59AyRqwBfq2XnEckFhpcklaR9IGODe+X5iJ/tQZ/yjI7G7VpLCaQpBtMFMtu+1GtvBm1SA5DzE7XkpLB1HkaeZLfWJuSBvDNPa0MRjE8/Tlz5jzj0YgFmq/v30jPq7QB2TK6OpX2HIeUdL7QlNfhp6OrpqOQjPkia/T5Po0hEVTkuk9DWM7iP+IGHlKSmefhlQcPUeJFq05tAcj/ibhpwyo3VKcATClN6A3IrQtzaKc0WtPl/0lonqIuXIGp1SOfh4nhFeHxhz5XLlJFS5cgEHowv1gPG7URISDMLBSggMFKJUQpqJDuz+PWKj2jlpGZSZyUgu5w85h/MSUUY1vV21gWxZHyw2WEoxtIZyl9WKWof5GL83fnBeFmWdwTaur2rx4fy8YolzUqSFpYoUHDcSxNmJcKcPzpYRwW9HFjTee/AJo1Iv9LGPKbE/I26ZcuSC5ZTh2ctmAFRu16O9+sVSl5HcaAp6FnY6kP6HjE5eKYOSCeZXrzb7QFtDbUqQJSZhbMoZaFWYi5ZAVQv7YsGOolVIJ4rYPsjF761kkhIBNr1ZKeTqoIvnYsDM50H+bKdfdeUKdnbYRMVMQhW8lLsULSEh2chSKHeEEFYDlRB3QXD5UgDecqArQXpWJPU5E6oYxadNWwmRiQErU/dQQavvKJy9CzDj6PZgsQVAlqAM4NzdwPlqlm62YQskbekCUFfGTxJANV93dSA5yprb8J1hhgsaJiBMQXSsFiczkMUh6VLP4k8oLjyzk+TU8CSdB6lEcxVjzeZl9QTHKW1q8D0zhL+KXPSF2O2wiSM01SUAkgV1ILUZ2AUTyuYkraUv4nw8wzneCOIBNtDRxR7K6wzaA+KX0GLm082PgFereauURmFiXo2Zjow+IfVQT5RWmYdAOjk2BGnMkx4mcqxAIpTe4k/Uk+MS0Txsumag3r4/wAR/M5R5RBSnJLtc8vxv6v/AIYgldnqBz5kn6nz5RScfLCSorSUpbOxdu44IFQ5LW0iNomxr0FFVwKFiG0qJn0SR5xGZMd9Hdx1Ey390jzEZXE9uk/JLKh+JRyuTlKqAE1NL2MKZ/a6eo94J5pDak3NdfpwgLkkN49Fkl2qN4okktqTTmWUPAfRI4x6SSDlD8jzzpT/AK80fPJW254/7yqUqc12BopwaAQwk9rp4AcIUaVIIJbL+EgOyeEY3oNLRTXRsVTAxILit9KKI8ySegj1Bc8eWveSR6qbxVCDAdqULICwEKcXIalrs2nl1hwicaENRqsTbK3+l/GKckDennHtBadH3hx8n8yv0jyZMpWvPmxJ8yW6AwOiaoNYM2h0y/7RE0kCrcLVDD23nxibjHjfssBcuXvfk6T573+blFqFOzm7VHPIVehaMlitszJWICVqzIQyjlDBVHYtzTx0tdvcMcTiEmYmZkDkJQCwJBS/0AcvY8IsJ4XVvo1JmOH15cSlP2p/eiSDUaFwx6qS31J8BGRwvadSZcwTA8xDAPRycyS4ejVixWGxZlfGTONahHJlWFrJt4RCvDXDdG82Af3lvkPl+6b7xoFJe8fP+x/aQqSVEAqTukWd2YsHsEs3OND/ANQTH7qR4KP5QRTSQlkwT3MVy0lqBjwBZ+hBIMK9tzWlbv8A3N0MGdzvpUnRWXMHFYaCcRpa3B+JUQ2gtCnbKCZIYncV8QkUKjZWXVgkqL8oEqHI3u5MbjMW8w5g4TmTlchizEhrb3DRIEROKXk+FnTkbN3j1y9dMln51iybsZZWoJy13qqSnvXG8R6aEQx/5NIyvmL/APyJvxbK7cnicnTc4KhXg8YQpkiimGUF3UAGvckuPFo2eyFZ5AKnOV0Pwy0SBoTlyvzMY1OyJiCM2RhXdWlXD8JLXB6AmNrskEyN498lfMEmmbqkJPVRi1+4vqmmltCQeWvVvOJpW/QfnyLiIA+/Y9+sXJLAjiCPrb+sZFRZjdgpnzkTCuYkpTlGQ5bm+YgnVqeYhb2Y2JLVJlLWVrYrKUqUShJzrGZKDTMwvxU96jShduX9TePMNhkoSlKAEpSGA4D+rcdbxpEc5VQj7WqZMlkk/vFA+MpadEq1IoEm1jCGbhEyxMWpCUpWmYAVy/h5SuXlASteGQCob24kpdywcHN9A+IWYU/P1ERXLBSUqYg3DO/WjNW0WmS+AbZmLIkS2YEykUNQP3aWdiDRT1Bp4wNN7MlUxM5U9a56QctENLJFhJqyeJCs9bkw0ShOVjZ36Nw5/Y+EeLS4JJuXqA4HEuQHrBZT+PJz3BxlcRbKxWJTMEuZJQpJP8RK8oA4mWoZwbUBPXUKu1eQqkIcglS1UTNWQEoIZKZSgol1hqjmbg6xE1gcxUryoBT5npz6RMLY1dlNlASkGwO9S/LlHIjJblIY307MFsDLhBMTNdKJgAlqUgIdQdhNWCWUA7JOlquA+xeJRMw5yGXMcAuzJB+VQcEkhQG9XKdAxEeyUiclQUd1TUWxS1hRRY+sEYXZyUBlbzGgYBLaZePj5Qdbpy+P/ISE47bkYkBZly1KMwFRWvOxzryiWABnmgqG+oB6FyyFO51WwcWhSEykpUlUtISpBSoFLUAJUlLq1pq7OKwxMoOklKVFBJSogKKXveqSwFRFyFnw4P8A/l4eiq4LeTfzRm9v7NnzZ0lSUpCETUgKQ5mBJIJUSsMkAjuhw93iGKw6VT5CTiVzlFS8wCwnKnISA0tlJ0BNH4DujTq+Z9a2Pn5mOmJCi7b1narPYFnbu0H4U30uaqLoysrtIow8sJSEhyANSpVHe6zUDieWkAbW2wmSGFVmwABbmoguB6mGiZpqWuGtTThawj57tTaBmTlK5sHqwFAB4XpCDVsdwY9z56LsRtBcz+ItSn0Ci3gAYB+AVa8Q/Hk3v8opJUqrNr/SHuy8G7EwVWPSlHGuhdK2M9yT+o4Rd/yUe/dI0wwaRF37ICIvaKy1bMavZYT+UCTcOUuxjW4rDQkxUljyimqD48u/gUIVV9ffKHGyu0C5RAVVFspZwOR+1oW/Dr7ESNGPt+o+sZfIZxTVM+hYWaJgCkEKHl4ONesXpRqC3Pg18wt4xhuz20jLnJY7jgKHI0F7AFj4NG7CwBWtXPM8B+fLyuCOVqIOEuDFbcyzMTSxSEks4djR2f30aWytrrkoMtSHLkpNwxFbX08zGrmshCiQAS5sKFqCMbjprKCQwBGbrXn40gjD4f6ipgWJXnUtSu8tRPIVJr1J04WNYe4DtMtMrJkdQSwVTwq5B+3OEu7wdtfd+PgHieGm5ZiQLKJBDXcNd7mJuGJYE1yansxsxUpBKqKm7zOzJFHUa34Q1JYu3iwr5uTA+x5n7sbwJS6b0Ukl+9oesF5lOKkNrUeoBBuYpnObe52FjZM0/I3M5fqSYul7BLutTdKnzIp4CNGExXNTBljSOf8AqJPg+TYqXLTMmy1ywlOZQyzGSyQ4QXWQwCWyqerCIDBYcysmSXf/AMlSzu2Zne5s/KPqU7Z6FkFaEqIsVJBbo4pA6ezuHNTIku//AKUv/bGqGf1SpWuv3Pm+Hw6FzpUtEsZDMS6Je86CyVl0Pu5SXU/Gt43eK7PE1Qrzv0zD8oc4fZ6EElCEpJuUpCXazsKx5OWsLQEodKnzKcDIGpQ3eKcVQLJqXJ2uDOHY00fKTXRv932jv+WTPwt9PVVo0kvCqC1KKyQpmSbJYMW6wLNky0zChalEzwwQSSGSC+Vu7TnpGNhX6l/SFC9nFCcy1JQksAblz0cWfwiybsiYhyGUBcihboaQ4wq0EmUlJAl5RUUtusTdm+kC46QozCvLuolqKSFXUQxBTrT6C+k2opZ5WKSgmuU+X5GI5TwPl+ZgFGNSGC5hBzAHeqzOSwsWgfGdpZaBklrzqzMCXoSd0EDfuRcAc4ijYzJ7RwkEnQNckuzM7NrE0A5LIY0KlPXjc1+n0iMqckSwpZASQGHFyKNc8GuaCtAUuL7Yyswy7xDh31sWS2UMNMwULHkZ4/i0jnzyuTHYQgXJPIBKQ/Ma8KxL4yahl86ivPrq8ZnD9qJTkFJHrWlCzgdSodXh7g5nxEgpZQLO1Sl6hw+oYg1BuCbxxZ4cuPuIZSjLpgGz0AAqSUZv506vfMlmPMiJomqCilYCTcIy7uUAlRBBO8Swd+ojzBSChMwtQAuVJLMxd+FHd+EA/wDUkuU0ohyKMpRoSNHTuEud1TAi0FxwnKXxDQlGMHY2CweLsHBuHDj0i1+vl+sZxfalDgEWAFGcjT+HnJDcWhjhsQiYHSsijsSH52LEWch6luUdOCml8kUpY5cJjIHkfQViA52gSZLItVtGrf1gcngfUj3SChVC+hmpXI+X3DR842qWxE0KDDMqgoGdw0bZCuL9PvfSMz2uwjETU10Wa8stPMeUBnFNDOneyVfYBs/ClRoGc+/vGtwWGysDp+X6ekZjZmGmn+GpIoLvbwh+nEzEECaADxSSQRw4wumHzpydJjPO5oIJzFvfv0gfOrIVJAKrsaPCaVt+epTZUcKZqcddIuxaOJzXAfjdYz+0FNURo8TKUpDqAT0L+9Yz+NlkAgvFPkYwrbyKQHrwv74R4oi49KEHmLe+kRmzchila+fvhyjA/wB9HTJ3As/Dj94+jbNxJXLQo0JQkm9yNPrSPmclKlKAF3pTVwH843wSBQWsByFBEugOeG5IL2kk5C1xWv0+hjG4xzNNemp5MDcVPrGmmy8ySBye4pV6+R8IzWPlETHd3q1dSzUt+nWNp2jGKO3g4L0LfT6W+zcoomvf6caX4XEWpANS51pz0Hi9P1iOQqKUgEVYPZ7eIv1ixiJu+zeypi0lQINALkEni7F/GG6dkzQf4fqn8xFPYeQQgqzOlsutx15N5xrkCCKCZ5/PnlGbSLI5o6Ohg5x0eNHsdFEOgbGYv4YByqU6gN0OQ+p5fmIJjmiEAMKJU1fxkHMQMj1ZgXZj5vzBieNlzCU/DKQN4KJDkOKFOl+PKCkSwLADpzvFeLkFaCkKKX1TQiKrghXKllEsZ15ikVUd3xvSA8QiYJc4qWC4UUWTlDFgT9625sLsQpBKJEwKXnTc65GLkhmNHcatZw9GPWQFy0oCUCUWWWyggNlI6c4wwkezFbUwkpclRUHIem9ol7OzkJSM1CGvGKlAicEgklM5KBYOUzQM2vA0FA/WN/Pw+WWoBcuxNSDXKU/S3hGGlVxKC1p3qJw/MwPdVHVhzuXoY9pNuOQhPcSkJoxDMx8yFPxTkFlLBN2L2bT8MKmgkkKdNDUAODmBBAdVSCd1xQhMZrLlUk8pb0+UJTX/AAt7Z/pGyyRJSxYslD6JLEKJ8UN520qeeUehTNgjGMRBtzsukSyZJcpBcEMBlALszJTaoDAVOa4QbE2yuTMSkucxYhwd5VauXBJoeZzGqS/0WfIAl5TcE2GXgXbWjB4+bbewyUT1sQQl6joxLDUsVO1zXjBcGRZIuOQVeJuXwG239sFJEtJKszKcCpBAIY8WUlquCSaKQgxXsTZmZOcjdIJA0yllBgzMQpJsRUABwTCLamIHxTkBYZhf/wB1e700H3Ft3slYVLQUpATkUWbQpzJdn/Eg8nHCD+OMYJRZiLe75IW4rs6lUtXwwUlKSQKFw+8AEADwZy7BQjL4XHrkq1YEORXupbdFMxZmPzAtQKj6PhMPlUhyGJNGU5zAUJKQGGXiamMF2lk5ZiWaiU61BqX4toC1AkULRvCv8rdl5HT3I2WEmFQSoB3p4gsQDqMzh/saeBDksKufMD14+ELuz4PwE7xplahtkQxbhV4bJQUnVTHQULxl8OjowlcbIKmPdKXOpASPXVzCjtFMyyQl++QDewLm9bgecOVnMAScvJVNOUIe0lDK3ks6hToiBy6C43ckKsJhJqlNKUUt5cyXB196Q42uFolNMU5JTkJbMVOnMKOwbMXPSmpOGSlIzBOg6/SF81S5uITmFqgDQO1PHWFByTUpJpdGiwSymUnNQmxa3ChjIS8JPTMKJSiCkkWYUcOX08LW5bJU9IIBivEywVBTAlvSIBx5Ku12Dy5s8HLMTmQbLoD4pKiWfmT0tA+PwDpNR7fyg+TMVMcUDfpAO1pjBh41i6sypbXRjtp0N7c4lI2ZMUnMwANnLE9IniQCofT1g6UM4dQImgAhRoWuCn+Xi19Yy4j3laSo87LYXeXMKQSN1II11al7ecaZUwn5aMdPu17+lIV4BICLgbyjY3zH8oZBZysEkjLe2kDKm7dsnh03HEfpaEm0sEaEhlBxyPDp1hxkDVLNo45VqPHwiU2UlSSCXA/pwi064Mp07MlNmFwQCDo/pcciPLxK2fhHLkEkEsLa/kfSHaNjhSxlLAvUguGux6wRhJiEFfwpUyYQGKgEhIUGJGZakhRro7FrRtSsmXOorg0PYtJRmQdd7xdvE8eg4xrRGU7KqJmElJSSg0JBIqnVJI4WJ+XhGshiHRwNS7m2eiOjwR7BBc6Ojo6LIdHR0ePEIex4ox7HRRBXs3HKmlS6CWe4CCFAiis2l+HpWKtqz1MtJQMnwlErNQ9d0p9X5wdjsMpYGRZQygSQAXA+Wvh5a1EBbYKgO+lKMi8yT3lOmgQeLwN3QSPZkJktpSiwNSz1LBBJ53Dxif8AvgB3E5jb/wBa3M0966+fInTElKFJCSrL3QbgNmo6jmCrFmuGeFKux0wUzJPg5cO9XfN81GLnnGca9HSnJK22D7Y2UUFExLFKkpPEPQDW1UoqKZUfjALbsx2gShPw5tgd1Tgs1BVVLFiHqajMpRCD8PgJuUJnZFIc5jb5S5SzkE3/AAsVBgDlhbjezaAcyJiUAu2ZaU0drFi7cFJH8oEGlFdiSyKUdk/9mPto7XkpRuk5tBlKA7cFMVdEv4B1DE4XBGdOdgQVOxq4DZQo60SH0YKVwBYy9hoSHVMSxYshQBN6kJJBHMqSeBeHWBxMmUjKlCgXucjXBbvGnFgSblzWE/jFXEPF7U1Hlsy+3tm7wWkvlSxfQB3t/ZUo/wBtZ+Wvmw9rCWWV3S5pTvBQLvQM5vRixICUxqvjSyFDNLylqZkB2NLkGh5BiONkOI7PJUQUqAJFMqgQSDqUggamgHMku+fJ6bDYNrhUl/6M8PtlCGUZiiA5YksQwytmLCr+jO4EY7ELViF0oKCgFnJeuoKyAOaE0JMPpPZBQDkgFQcs6S1gDQuSTY84aYPYyZe6kuabzM/eDgc61LluRaGNO1DoDnxxm+H/ANUVYPDpShKWZgLMR4UdhYcaReiYxqLEn8ouUyfAW1tflwrFBXV+fX6jn9YZCQ6r0TXPdqNxNS3CFHaCW6EKBByqdxzBH5Uhp8VRDBvADVxZuZekA7SkfulClUm3Lev4NGWbjwy7ZSwpIf7QoxG0FIxaineBLBmsAGA41e33irAYlQQct20e/l7aBsHtGXLUCpJUoGoo4a7PrSFGNQg7b7NArGzFKUVSFZa71Og3HzejxZh1LSE5qOLcK0fmzR0nb0kA5lgCpd01fkkkxajHyllkrSoHQEH374RAb3L0ESlAJJHuzwj2piXufbQzxNBSxhFj0+HvjFoqK5sXiWVLpU2hpiAAQopy0UKVYFwHaguTx+4OExHw1hRDgaakQzRiviZV5WA7o4MaqPlTz4NUxjG75J4YZUJBO9UsKmtWpwcwbKxFMraEX5QDLe4Fft4jnBkiYqtfJvq3OAMYaTRfKlgu4sOP1j2YE6c76M3G3SPcKvLzfz/KLfghQfN48uDRaQKTplSpoSVOuiUkZUsFF6sGVQlhVtTUXiCSM5QqZNWUpCfh4cKAljKN0rQ291UnRkikWTiajMyVVJALgBny1LkmgprrFUvEAKZU74QckSpSQtaUhgCrdWolwo0AFLqgkUJ5vs0/ZMATSEhYGQ0mOVUWO8VEnUs5seUayMj2QU8wspahkNVjKrvJ7wyprdt0Mx4xroZx9HLz/kcI9jo8MbAHsdHjx7EIdHkex0Qh0cY6OiEKMZOyS1KvlST5B4y0iec86aqYpKcOsBQSATNaisxJFHdk2AakauYgEEGxoRyjPf8ALJkqYVpUrIVBUwAIUJgTqoKIKVEXZwTWjtA5JhsTSuyzbezEbq0jLmLHLRyxUC1npfnyhbNSlKO8wBdydST+bNrB+Px+epGVCagEh3s5agoWAreMrt3FfE/h5sqDvlykb7BIAzJKlVdnDAniARykl0MYoyaqXQVP22EpISoFbNl4BiM1RWwbmeRjN4rasyqwFMT3mPE3OtjBCEj4a0qQpRWU1IJbKaXnlXQhQvAmMwmUEMlAQ2Z1FKyb5QFT1Z02UBcUZ3Y6tzVoLi8eOVNWdiJ6mymYkl2IFKmr/wAyas9OkeTcHkBKVKKkKAUNFEsxSLjpWC0YdJkKUUyx8RSJYoj91KUaLY6qJJBOmVXUeVhES051IlgmWlcgCatJJVYnNN3QAKsztQmMbBjzVwl/bk79qmIDldTukMoF62fvCl2FQ1YY4LHqSreSUraygQ4FC4NfuPqonYc7udKKoUsKSVqzJNN4qmKAqUnXugAkOIdY/BoCsScgAlzUIl5RKSA6ELWDnTQb4I5xbgr7MeVbK2jA49KjUs7O7jWz2FW8omrCB6lTvy68OcIJctCpedICimYhKmMlSciyBXIkPV/E61hlhVpQtabb5AGid0MAPlr6mJjai+CkrVhnwA36Dg/DhEV4cNrfkL14dIl+ns8Kt5xBS+Hsu3GGjFtEVyAl2ejsaaO+jexAk6QBd+flVqQXMUGpx43ED4pLCnP7tryEUzUeWZrZ6vhzVSybFh0FjycMf6QPipfxZuYG160p4NBu1cM5C0d8BiB8wrbmKU18Kw2Pi05i9PtRxC8o8jsZbVYzwGznfNLHSlBWlKt5Q0VhwE5SBl/C26PCPJM9IrqedCz+FmiWJxINm9tFUKyySfoEzZU5XLe2hNtCZQ+MF4vHB2Gg87Wb3SE+Jn5iw1MRBP3KJpIS54/R4a50lIyksKNwZwQaXcQvTIzKy2Aqo8EjvHmaimpIGojyTP8A3iwfnLgU72oHUU/ujjEnH2E081zEZyTz/pDXBygePnCFNzdvKHWBWD6t5U9YA0NXfQykSxzq3rrEvhA35e6eMVJI98a/p5xNJ4B7U+sV0CZGZL+GCQEgn5zUpDVLZflD66a2I4mGWe/Lw6LAKYqWcpJUvMQM2igyjzpBa5Rl7xSkrPdJIyp53dkipNLXFGrwsspUVyxLQAHM2YHXMUEvmKQU0cpoVBm7qRBsatCedj/smQZpZYmDIWWGAUApIcNTQA/2RxjWiMl2UWTMdSkqJQolQsd5Nt4t5/kNbB4dHLz/AJHseGPY6NgTo6Ojosh0dHR0Qh0dHR0QhFUU4lDpUBcgjzi8xBYjLLTMJticcqehPiAm/nGPUoqXnLKAUCc5ABYuxKvEPo/Mvpe1k3KVKFlFVOABIpyLOeZPhnylUvLmyliFhDcTUZz58m8+LmleX+D0GnX9K17CJ0yWZoymWJamJIMkZAe8GMkk5Q+pBpXgNjp6VTFrSUpBDZZapbrCDfKAQVVLhiRutwirF46XTeJWaqQc/MBKSkDhe9P7sSwMhilOIZIRQijAAZglYsHVnKyavdo62mh8N8jlanJU9kPRdsuaPgrllfemS8r03MxzmlwK3OldYIx2JTMEkJIJEpCVfu5a2VXd/eVe4YfeJYyatCy1GSQ38tmKWIbqG3ekCYbElJSoAXdPQVHMMpubJbi6EtRulZ0IafbGuyW0tohkZVp3ZQC90BuKSkUSaNyD10J20NrSjPmBExCk/FEwJGclaky0gOsSyAndILFVAzAuRHBYl0KTMAKUpIJUnMwatFB25UNtWZT8NQCSUgJSQVquoFeZBzAk5klpT6ODQvTo4qzQOZkcsMxsjGhQWpZYrmSipTTMpyrBynMjcbi9gLa1zcSFYmYUkKQpRINwQwBYihF/WAEYtGVaZbKStg/dCSyXUEs4OYFWjM9bRbNCgy82ZI3aDKwFgw+scrLJxdfTOxhimr+1waLDndDua/SlepETI4Pr+kCYFdKihBPQ2NPEeQgxi9rk+fWOrjluimKSVMqy9dPJz+kV4hO6W4Wbn+UTm4pMsOtSUhizlnD6AX8OUJsd2rR3ZaSS1CaDXS9m4WgjLiuSjEGusI8RVZUmwOVxqePC4PlHuI2itZ3iwuwpEcJMAdKgcp4XBoyg/A+fnAZO+BqPx5CcNPVTfbzixSy7lRJ5/Vnv1i3DYVL1CVD8QHk+qfH1vDWVhkVUwpqQABemYlh5wM1vjViVcklizuL3f3+cTl4RgS4F3UXYcBSpPIVMMsZtBPyjNzqE/wC5VOg5mFU3EFR3j05DkNPAVpcwSKYpkyL0QxGJDFKbPU0dRGpuBqwDs5qSXhWu7+/b6wUo9L/Y+lD/AIT1ikjX3/TlziSRvA6YTKxyh3kvzF9XLfr4RoNk45KrXpTWnEXjNIlWpXif6dYmKVsfI/pA3jsYeZLhm4BpwFeFLa+EX4edXdBUT5eJt5Rl9l9pFIP70fETx+YefePXzjX4TGial5LEWKjYHhlu/KnWF5RknRUsiopxEpjYrmKtUhIHR2yhgS4qR4QFKw+Z1olCY1psw94kf9sMspSSAaZRva3J2KSDmSCpRNFWZdKJKmYAvxA8HgWegKJBCpt3JP7vMQXACiARzCVGpdVGB8fERKbcnwP+ywImsQEnIXAcjvJ4gNezCpPCNcIx/ZGWEzCAkIAQrdDMN5HC5v4vxjXwaHQlqPzJQHtPaHwglkKmKWrKlKcoJOVSjVagkAJQo1OkGQHtHZ3xQkZ1IUlWZK0ZXSpimmZKkl0qUKg34sYKLga9uL+NJliSWnIKwpSspSE5M4UghwoZ00fjZopmdqchmhcmYn4cpc0DdKly5aiknIFOgqIdObvB6hiAwRspIVKUCp5SFIS5KiQoIBKipyo7gqTxhWnsoSMSlc9Sk4nNm3EZgVUTvMcyUJ3QkhmuDV4QHxHbtKZKVhKMy5qpQzTkJlOhBmKV+0MUlGUM4BObdYMW92323/ZlSEqlVmoCmMxINVIT8OUKjETnW+RJDgUNRHTuxRKEkTUCcmeZ4UZKTLzmV8Ej4AUN3JXvPmq9xA+K/wCHYVLlS0ziEpkfs680tKyZeYKJlVAkTHspIIAy03EkXwQPT2wQccrCZDmS4fMkqpLE3N8Ib4lMcomMxXu8IGkf8QJapMyaZagEy5M0ALll5eIWUSypWYJlkEHNmICQHch2KR2RAxf7R8Qt8QzsmVL/ABVSvgn973jLy2RodWAApR2FQ07NNWVzTLObJJTl+DMMxDpTLCJhzkklQOalonBRJXbmUBIVlVlnJCnJljKFLTLF1/vN5Q/h5qVDul9CqEn/AEhL+HKlqWsplKK/kGdSl/ELgI3RmeiMrAlNqQ3xD5VNdi3XSMSo0jDdrJAJUAxAKlP4upPgT9BxbMIzfDcqdAUygACQgEOcxqLU6Rr9rYbMgEWDjjQtXnb1jITMFlWMwOV3LVcNRm5t5+XG1EXHJf2d/SNPHt+giehEslBSgpOXvAKChV6qNHd6UoNQIXSJiQQKqASCQoWdICkpKjUAJUQLZTwBYxM1JTlEvPlSSSCU8fxgEKqOLtA+BBXMWEhMsZLlC1UzZwxSpIK3BUa/KBUJp0tLljs2M5urxSU96QfOQpSUvvBQBLO5L3zFySGYHRhR4GXgcuUt3noQ7EXuOaT0VypZh8UqXLO+DvEGgSWNEqAIYE1JZr90EOfFYpQZQUpSlB2ooswqQSWZgl204COdlhtm0zo4ZuUE0uP7k1ywlApyYABzTKN0bxBqxcUOrGADhBMKVAnXdDKDgqIUVKSUqqskOHyVPfBVPEYhSld5Kk2AOcEElIoAEkkF3CakCuZiDYFLSckyUjvlSWpuTCTuZnAGZ6qAIaxdx1cclix22cnJB5slRRctaVSwJugOU1dUw1FmudDSr6UrmS1FSUlTuMzEAMo6ECj/AGiydNSohKgpKUhslS5PzZgBpx0iOzsKQQSK8G14D3pHHlc5fdnchFQj/HQ3wSGD+A8Kk31LeUK9o7ZW7I3W192sIdypZCW1v51P19IS7VwLKNHrr0p75x2oKlQk+WJFAlySSTrx/WBZiPdLe38IOmIvQ+/rFTP1f37+0boXk3F2L23hWj+3i9ABvf3639YlOwvv3fpEUBtOv5/fq8Yqg7nvXAVhiQbkcCCx8CIvzZ8pO91LkPoOHQcQIGWWHDSvOn5nwiWDO63Cj1atuY1DtzuIv2Dr4WFK9tz4edOogCZxNuVNPfg34YPfz1f1fhr/AJmPdgebW1eenMtdX0qdDFsFC+0BzLPp5PbSrMAOjAVaPJUnX394uMgvW548/dovly7UjNBvIkuChMulrV90rHvwuXs9BBQTy86aenvpEMvGl/dfLTWL4Rm3IoEs/b3WsHbMWtCt0kPw+bRj9I6ThnIp99bQ32fsw0J5dT+UClL0HhClbG8uYVJ1S4qAWYF6BTuHDOb8OMclDMBQAWAYCnunIjWLUJp7ax89fWOKdfdhb09OMCJSXQx7Mp/en+wr6ot74RrExl+zv8b+4r6otwH5jhGnEHx9HO1P5k4C2ltRMkAqSsg6pDgdSWAvBiTCntPOAkKBIBJQw1O+kmnQGCehcjM7TITKSsgusqZLh90kEmrNTR76xZszb6JyihihY0OrXb8i3oYyE9by5a3DAEGo3VCYtQBcjKCFJZzUPBYScTilmS7HMSbBO4UgKY0JNGoWJvpi2ZsdTO2EsEslSki6g3mHNr3a0OcJikzEBaagin68DpGCl4tKJc6Wt0qJlguwy5VEsreDaNZ3o941fZbDqRhxncFRKmNwDamjs7MO9WrxcWy0xu8eZo9MeCLLPXgfGFkKIvlP0i6KcZ3Ff2T9DEZa7M0jEJIDH7fWF218MMrgAO4VpQg1PGrV58Hic7EAJFnOpqPWoPWKsLLUt1DupIuQK3ufl1/KFG1J7GdTjGt5nUSVy8zBCwakPXd1cF23oolYzKlSlhCkrLrD5VAoOUZXd6GzeNXOzxGGdATXMa/2asPEu3nGdxfZ5yaGvAFQ1BZQFurXiPSqH4msWsjk/wATgX/EGXMosiu64zB7MKZnHm/hFOGxa0TJiighBYL3QSlJJLkAjUhwk8BwhhO2IspylSlclBnYdN4jnFX7BNUGKQxbMaOQOPkLcuhD44djkcia7QNOxSEuoFS2Ka5SlIdj3zUUte1WDGDZ+JJWCkJ3kkKTmzOE2UpQ5qP+EDjlrkbMKgQVLKQ2hILWqKlmo/XoTgNnsRlDDUsQa0DAjmK6O7m0ScYdGIOLV2QTLUZmZbAsAyeApZyYc4bDgAUZRF+eofh4mJpS4Bl2UGSPwkfK2pDNFmdieIuD4acajzjWn2ptGMk7PUpfTr5D7vFU/B5gxSdP1gpCv6X8wGAjsw5f5YeFt5lcZssg2I/OFc7DFNPA/SN6qV4+9AaGFuL2UldRR6OLE8DwPKMyyKJaqRkCDw9j7vFRl6i49seI8fHWG2M2UpBbL/TnwhfNlEUI1+vv0jSkmrK8dPgLwGBCwpwo5Mu6i7m5qXP6RRiJPwphytaoLl30pcvWPJqGU7kEUcEg3byi7DYTMxL5Sd4uKdXv6WMZboO6oFWp7mnAUHIga+L+USCh16cNSOFxBn7GwUQhThIKRQlT30o1efFjFs3ZzAbqiC3T5qElNWy3H4h4zffQJQ+2K3c68LaiLAkaCug4Di8McJssKLZVChJNHdw1GD0Js53TTSLhKyj+CXDXKmdnUO6DSw4kitS1OZaxxXYDKwz6++nv0iakpStCCSCtmLVqrKl+Dlx4Q4waGALMdR1OnvWGf7MhRSSlJKRQkAlL8zRMC3th9sYgOD2UE1KSf6vBc2aEIKlOAkFRpoHJprTTmYucWp6RnNobcnqTMl/s6gFBSRRdiCl6Jym+lOfGlyW0OdmbQTOlhaXYFt5gyh0JB98Yq2lthEnLnzHO7MHYAAElzQBxZzXlCzZMyZJwxUJSlLKyQliN0sCSGdqexWAdq4ifiSgGQtJDsyV/Nl4pAHdv+UUnbJtjf7fyj6FsEkT6gh0q8S6b/XxMahoy+wiPjj+yrhy4RqhB8XRydV+ZyRFc7DIV3kpV1ANDe8eS8SCAa1i0KgosUy8FLS+VCQ9CyQHHAsKxZLlBIZIAHABvpE48JiEK1YdJIUUgkWJAcdDpFkeZ49iEPY8Ijo54hDssU4wfu10+U08DF0QnozJUBRwR5iIRGMmbPCncmoYs3QG2pA8IjhpJzhJAa7kJJyByA7ONPO9oLlqsRRm/+gHk584owjEZnPcUNHen6wlKfidxXY5O5xpskme6tXVUMPlLaguWAF4tQl004KPonU0rxj1ODFGDGo75OiqVS9vygNJASHtmBPMDN60jD1c+mkDWFBc3KoAEAJrQux/C9KV486xVOwyBlSJbEmjgklmdhoX4eEdmDBLcWvZyK83Pp4RKZtAXGYAWALAij5uOoHXjBYadSjb9lObToTYGRvHK6goUezhTF/FqxcrBq0cMhNjdgkEeGsUYDGEzTXoKM4UCH1FR6CGypJJVzSTc6gglvE09Y09JD7CY88o9AUmScqgNRmTRPeQwNnCnBALjziWzcMXBOUJYKATpmNHDNUKenCG8nY5SpJoKn5iq4L0yi5A10gWVhMqkgEvlpwegB9BpFx00YtNNmnqJO0eS5TClQ7kFn+R9LOpo8QH14frS2nqIuXK05H/S9f8AD/mMWJkivEFXjlzn1IHlDFGNzQNkcAGgcGlGIylXkCfSK1IBdyWOUltDuv4gH1EE/BBfiHHVip36kDwEdM2cTmINgfo/1BPlwjLgmTc0BmTmqo8Kjm+Y/wCUnwHGKF7LQq40HqxAtwCj4CC5ksjMzC7jTe+J9gB4R00OCRR81Ovxh9BGaQTySXTF6tjSnLg9X5tw5Exx2SgBma3pmofEV6GDVVBPUt1ZvI/6Rxj2aGBIsQaH/wAiR9XjLSNb5ewU7NQM1LknSoDgC1iUmPZmBSDUBxxGgOWnCvoDBU0s7WJP1mAepeKFqo5tWnJkkfUevGMNRQSMpdlacOwPQliBVgom9qpHnE5mGBJJJcApNBUJExzb+WJFQdjUV9HzeZX6RZMFwa0NeoKj/qbpEpEc2/ZSnCJBDO4ppxUOFflHjFslDJYVarECpIJ+xPQxIIc11N+pB+58+UTTUsb0Dj+bKT6FoqkW5NnFFyCTeh/vtS1kgxGbKBsS2ZwzUqQNODeYjjMcPqQ9OaSfpTxiyUh1c3+qk/mfThEpdFbn2VHCgg3L1o12LaWcRMyQCouSC9aWBIGmpy+sWS1OxFDQ/wCgDyBPnFZUBalPokN9CepETbFGd7fsP2Kj9+KuwUBZmq9AL09vGmAjL7FYTQeGcHySaefoI0C8ekaH0/ODwXAnmdy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055" name="Picture 13" descr="https://encrypted-tbn1.gstatic.com/images?q=tbn:ANd9GcSTHzzRO4b7_7_cHq0HAiIeceB7L-QgKwzIoaoAmC1peDWQX8R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1979712" cy="152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zh-CN" altLang="en-US" smtClean="0"/>
              <a:t>中国银行</a:t>
            </a:r>
            <a:endParaRPr lang="en-US" altLang="zh-CN" smtClean="0"/>
          </a:p>
          <a:p>
            <a:pPr eaLnBrk="1" hangingPunct="1">
              <a:buFontTx/>
              <a:buNone/>
            </a:pPr>
            <a:endParaRPr lang="en-US" altLang="zh-CN" smtClean="0"/>
          </a:p>
          <a:p>
            <a:pPr eaLnBrk="1" hangingPunct="1">
              <a:buFontTx/>
              <a:buNone/>
            </a:pPr>
            <a:endParaRPr lang="en-US" altLang="zh-CN" smtClean="0"/>
          </a:p>
          <a:p>
            <a:pPr eaLnBrk="1" hangingPunct="1"/>
            <a:r>
              <a:rPr lang="zh-CN" altLang="en-US" smtClean="0"/>
              <a:t>中国工商银行</a:t>
            </a:r>
            <a:endParaRPr lang="en-US" altLang="zh-CN" smtClean="0"/>
          </a:p>
          <a:p>
            <a:pPr eaLnBrk="1" hangingPunct="1">
              <a:buFontTx/>
              <a:buNone/>
            </a:pPr>
            <a:endParaRPr lang="en-US" altLang="zh-CN" smtClean="0"/>
          </a:p>
          <a:p>
            <a:pPr eaLnBrk="1" hangingPunct="1">
              <a:buFontTx/>
              <a:buNone/>
            </a:pPr>
            <a:endParaRPr lang="en-US" altLang="zh-CN" smtClean="0"/>
          </a:p>
          <a:p>
            <a:pPr eaLnBrk="1" hangingPunct="1"/>
            <a:r>
              <a:rPr lang="zh-CN" altLang="en-US" smtClean="0"/>
              <a:t>中国农业银行</a:t>
            </a:r>
            <a:endParaRPr lang="en-US" altLang="zh-CN" smtClean="0"/>
          </a:p>
          <a:p>
            <a:pPr eaLnBrk="1" hangingPunct="1">
              <a:buFontTx/>
              <a:buNone/>
            </a:pPr>
            <a:endParaRPr lang="en-US" altLang="zh-CN" smtClean="0"/>
          </a:p>
          <a:p>
            <a:pPr eaLnBrk="1" hangingPunct="1">
              <a:buFontTx/>
              <a:buNone/>
            </a:pPr>
            <a:endParaRPr lang="en-US" altLang="zh-CN" smtClean="0"/>
          </a:p>
          <a:p>
            <a:pPr eaLnBrk="1" hangingPunct="1"/>
            <a:r>
              <a:rPr lang="zh-CN" altLang="en-US" smtClean="0"/>
              <a:t>中国建设银行</a:t>
            </a:r>
          </a:p>
        </p:txBody>
      </p:sp>
      <p:sp>
        <p:nvSpPr>
          <p:cNvPr id="3076" name="AutoShape 2" descr="data:image/jpeg;base64,/9j/4AAQSkZJRgABAQAAAQABAAD/2wCEAAkGBxQTEhUUEhQVFBUXGRgbGRUYFyAeHhsYGhgcHRwaIRgdHiggHxwlHB4aIjIhJSktLi4uHB8zODMsNyktLisBCgoKDg0OGhAQFywgHCQtLS0sLCwtLCwsLCw0LSwsMSwsMCw3Ly8wLSssLCwsNDcsLCwsLSwsLCwsLCwsLDcsLP/AABEIALkBEAMBIgACEQEDEQH/xAAcAAEAAwEBAQEBAAAAAAAAAAAABQYHCAQDAQL/xABKEAACAQMBBQUDCAcFBgYDAAABAgMABBEhBQYHEjETQVFhcSIygRQjQlJykaGxCDRic5LB0RUzU7LCFyQ1Q0RUY3SitOHwgpOz/8QAGgEBAQADAQEAAAAAAAAAAAAAAAECBAUGA//EADARAQACAQIEAgkDBQAAAAAAAAABAgMEEQUSITFBURMUImFxgZGhsQbB4RVCU2LR/9oADAMBAAIRAxEAPwDcaUpQKUpQKUpQKUpQKUpQKUpQK8G2NsQ2yc87hB3eJPgFGpPpUdvfvQllHnHPK3uR5xn9onuUeNYxtbaktzIZZm5mP3KPADuFa+bURj6R3dXh/C76n2rdKfn4LptribI2Vto+zH13wW/hGg+81UL3btzKcyTyt5c5A+4YFevd7dW4uzmNeWPvlfRfh3sfTTzq97P4ZwIMzO8rY6D2R+Gv41qxXNl6+Dszk4fovZiIm31n6ssMzfWb7zX1hv5U1SWRceDsP515q0Lc7c23u7MSPzrJzOOZW8Dpp0r446WvO1XQ1WoxYMfNkjp27IvZPEO7iwJCs6+DaN/EP6VoW7m+Vvd4VT2cv+G+h+B6N8NaoW3OHVxCC0JE6juAw/8AD0PwNU7VW71ZT6FSPxBFfeMuXFO1nNtodHrazbDMRPu/eHSNKz3cPfjtCtvdN7fRJT9P9lv2vA9/rWhVvUvF43h5vU6bJp78l4/kpSlZtcpSlApSlApSlApSlApSlApSlApSlApSlApSlApSlArybVv1gieV/dQEnz8B6k166zTi7tX+6tlP/iP+IUffk/CvnlvyVmW1o9POozVx/X4KJtnaj3MzTSHVug+qvco8hVu3A3LE4W4uB81nKR/X/aP7Pl31W91dj/KrlIvo+85/YHX79B8a3mKMKAqgAAYAHcBWnp8XPPPZ3+Laz1ekYMPSdvpD9jQKAFAAGgA6AelH6H0qp7576rZkRxqJJiMkE6IO4t5nuFZ9Pv1fMSe25Qfoqi4HpkE/jWzfUUpOzk6bhWoz154jaPf4q3WycLP1Efbf86xupbZu8t1bp2cMxRMk8vKp1PXqpNaGDJFLby9LxLSX1OGKU233ju32qlvtuet0hkiASddQe59PdPn4HuqvbucSm5gl4F5Scdqoxy+bL4eYrTEYEAg5B1BHhXQi1M1Xlb4tRocsTPSfCfCXOMkbKxVgVZTgjoQR+RFbJw+3l+VQ8kh+eiADftL3N/I+frVb4r7DCst0g948snrj2W+PTPpVV3Q2qba7ikzhSeR/NW0/A4PwrTpM4cnLPZ6DUVrxDR+krHtR+fGPm3qlBSuk8iUpSgUpSgUpSgUpSgUpSgUpSgUpSgUpSgUpSgUpSgVhO/F32l9OfqtyD0UAfnmt2rnzeD9an/ev+daesn2Yd7gFYnNafKP3Xzg/ZezPMRqWCD0ADH8T+FaDeTckbv8AVVm+4Zqo8Jv1I/vX/lVn23+rzfupP8hr7YY2xQ0dfbn1lt/PZz9dXLSu0jnLOSzHzNXjYfDsXFvFMZyvaKG5eTpnuzmqCtbzuT+oW37ta0tNSL2nm6vQcWz5NPhp6Kduu32VL/ZWP+5P8A/rX7/srH/cn+Af1rR6Vu+r4/J5/wDqur/yfhzttW07GaSLPNyMVzjGceVazwu2g0tnyscmJygP7OAR92cfCsw3o/XLj96/51oXCD9Xm/e/6BWpp+mXaPe7vFY59DFrd+iy732Ans507+QlfJl9pT94FYHnIro+79xvsn8q5yNZayOsS+P6fvM1vXw6Ogd3LrtbWF+9o1z641/GpGq9w/z/AGfb5+qf8zVYa3aTvWHnc8cuW0R5z+SlKVk+RSlKBSlKBSlKBSlKBSlKBSlKBSlKBSlKBSlKBWD7623Z31wPF+b4MAf51vFZjxd2UQ0Vyo0Pzb+vVT/mH3Vraqu9N/J1+C5opqeWf7o2erg/eZjnhJ1DBx9lgB+an76vt9Bzxun1lZfvBFYdudtn5LdJIfcPsv8AZbGvwODW7I4IBByCMgjvBpprRam3kcYwzi1PPHa3X5ucZoSjMjDDKSpHmDg1oWwOIcMFtFC0UrGNApI5cEj1NTO+u44uWM0BCTfSB918fk3nWez7n3qHBt3PmuCPvBrW5MmG08sOxGfSa/FWMttpjw326rz/ALUoP8Cb/wBP9af7UoP8Gb/0/wBayqpGx2DczKHihd1JI5hjGR8akanLPZb8I0VI3t0j3y+O17sTTyygEB3ZgD1AJrVeFNkyWZdhjtXLL9nAUH44J+6q5u3w5ldg1382gwezBBZvIkaAVqcUYUBVAAAAAHQAdBX20+K0W57NDi2uxWxxgxTvEd5+CO3ovRDaTyHujbHmSMAfEkVz+BgfCtJ4s7bB5LVDqCHk/wBK/wA/gKpu6uyzc3UUQ6Z5m8kXU/foPjXz1M8+SKw2+EY/V9LbNfpv1+UNq3ZteytIEPURrn1IyfxNSdfgFftdCI2jZ5W9ua02nxKUpVYlKUoFKUoFKUoFKUoFKUoFKUoFKUoFKUoFKUoFeHbWzEuYXhf3XGM+B7iPMGvdSpMb9FraazEx3hzvtXZz28rwyjDKfvHcw8iKvHD3fMRhbW5YBOkUhPTuCN5eB+FWvfTdZb2PK4WZPcc9/wCyfI/hWMX9lJC5jlQo46qfz8CPOudatsF947PW4cuHiWD0eTpaPz5w6LBr8fofSsT3d32uLXC57aP6jnp9luo9Dp6VfLDiNaSDD88LY+kuRnw5lzW3TUUtHfZxNRwrUYZ6V5o84Y9WycLP1Efbf86xutH3K3strSyCysefmc8irk4J08vxrT01oi+8u/xjFfJp4rSN53jt82mVWd8d7o7NOVcPOR7Meeg+s3gPLvqnbd4lSyArbJ2Q/wARjlvgOg9daosshYlmJZickk5JJ86++XVRHSjm6Lgt5nnz9I8vH5v25nZ2Z3JZmJZmPUk1rvDfds20RllGJZe76qdw9T1PwqG3E3GOVuLpcY1SEjv7mb+S/f4VplNNhmPbt3OLcQraPQYu0d/+QUpStx58pSlApSlApSlApSlApSlApSlApSlApSlApSlApSlApSvwmg/ai9u7Agu05ZkyR7rjRl9D/LpUpSpMRMbSype1J5qztLItt8OLiPW3InXwJAf7uh+FVG8sZYiRLG6Y+spH49K6Lr+XQHQgEeYrVvpKz2nZ2sHHc1I2vEW+0ubeceIr+4ULnCAsfBQT+VdDnZ0R6xR/wD+lfaKBV91VX0AFYep/7Nmf1B06Y/uxTZG5F3OR832S/Xk0+5eprRd29xre1IdszSj6bdAf2V6D11NWqlffHp6U695czVcVz542mdo8oKUpX3c0pSlApSlApSlApSlApSlApSlApSlBmnGbfC4slt47V1R5OcscZYKuAMA6YJJ18q9/DniLFfqsMpEd2F9pToJMAZdD59eXqPMa1lHGa/Mu1ZVycRLHGBnp7PMfvLVC7hA/2lZ8vXt0+7Ov4ZqLs6tpSlVClKUCorePeK3sYu1upBGvcOpY+CqNSab17X+SWc9wBzGKNmCnvIGg+/Fczzb2Ty3sV5cnt2jdG7Mj2eVSMqqdBkfjqc0VqN1t/be0jixtjZW5OksuFcqce1lunj7Kn1NR+0uE20nTnbaBmlGoRnkxnr7LFjg/AVq2x9v295EzWs6uAMEqdUJGdQehGe+sC3N30uLPaJM88kkTyNHNzsWyOYgOATgEHByO4moLrw738mgnGzdq5SRfZSWQ65+ijtrnI91866CterHP0gdiqUgu1A5ubsnIHVSCyk+hBHxq/wDDe6eTZlo8jFmMS5Y9TjQZ+FVFkpSlApSs34zb5G0gFtA2J5wcsDrHF3t5FvdHxPdQfXbPF6yguewxJKqkrJMgBVWBwQBnLY7yPhmr1s3aEc8SywuskbjKsp0I/wDvdXKe6+zYp7uGG4kMMUh1kx4g8uCfrHTm6a11Hu9sWGzt0gtxiNM4yckknJYnvJOtRZSVKq91xB2ciSObqM9kWVlByxZeoVera6AjSsS3838vrpiriS1gYBkgwVLJryszYDNny9nTyzVR0oDX7Vd4e7Ne32dbRSklwmWySSCxLcuvhnFWKgUpSgUpVX4jb0Ls+zeTPzr5SFfGQjr6KPaPpQV3erjBb2szQxQvcMhw7Bgqhh1UEgk48cY86sO4e+8W00kMaPG8RUOj4PvA4IYaEaHwOnTpXLxJOSTknJJ8SdSfvraP0d505LxP+ZzRt6pykD7m5vvqLs2KlKVUKUpQVrZG/NncXUlpHIe2jLDBGAxU4blbocHOnkastcgx3rw3PbRnEkcpdftK+cHvweh8ia3Pa3F23FtGbUGa7lUcsAUnkc9zEeBzoMk4qLsxnfa77XaF3J4zOP4Dyf6a8WxdqNa3EVwgUtE3MA3Q6Ea41xrXz2lHIssgnUrLzEyKwwQzHmOR3dc486sHDDZvb7UtVwCFYyMCARyxgnodPe5aKtV1tbeHaIJijeGI6YjAjHQfTc859QRVDtN4ry3m7RbiYSRschpGYZUkEMrEhh1Fbvxb3yFjbdlGf94nDBMfQXo0h9M4Hn6Gs/4V8N/leLq8VxCGBjjP/O7+Zs68mcfa9OpG2buX7XFrBM68jSRozL4EqCfhUTxK201ps6eWNwkuAsbH67sBp+1jJHpVmUY0GgrJ/wBIefFtapn3pmJHjyxtj8TVQ3C2fdbQ2LcRXUrMspZbd31blUDUnqy8479etZdtDdi+sFS4mjEBEnKmWUsWGuQuuV866C4eR9lsm1ABPLCDgdToTgeZrnvfbeWa/umlmBQKSscJ/wCWoPu4+sTqx8fICosLJww3InvYZ3S5a2ib5puRctIBqQTkYUZ9Tr3darvFu3NZ3fyaVfaLgRtjSRS2FZf6dxq/8ANtFZ5rRm9l17RFP11OGx6qQcfs1ZuIfEmO1uYoIUinkRwZi4yIwceypHSTBz5UEjxktubZEvihib7nUH8Ca+3Bu6MmybfP0OdPgjsB8cYr1cU05tk3f7ot9xBqs/o/X3NZzRd8cxPwdQfzBqjUqUpRHm2lfJBE80rcqRqWY+AAzXO2wdlzbe2nJLKCsRYNKc45IhokQP1iNP4jVy437eeR4dmW/tPIUaRQdSSfm0PkT7R9BU2psdiWCWk83JJMOWR4/fZ3HK8viqqDoT0AAGtRWP7/AN4t1tKX5OnMilYY1Rc8yxDGijrrzfAVZr7bF7YbGW3nkcS3TN2SscvFbADmyx1BYnAH0QfgNK4f8P7bZ47WNjPK66TNjRDrhANADpk99ZJxq2l2u1JFz7MKJGPXHO3xy2PgKBwg2FHNdNcT8ogtFEjFvd5/o59MFselT+7tl/bW2pbs5a0gZSvMD7XKPm0wemTlz8PGs6uNnXcNqrussdtcEYy2FkI1BKZyemQSK3HgRj+zNOvbSc3rkfyxQlotKUqoUpUftzbUFpEZriRY0HeepPcAOpJ8BQffaV/HBE8srBI0BZmJ6AVy3vpvRJtG5aZ8qgyIoz9CPOgx05j1J/oKk+Ie/su0pOUZjtkOUi72P138T4DoPWorc/debaFwIYgQuhklxpGneftHuHeaiwgiwHXStT4I2bwSz3s+ILYRFDJIeUM2Q2nNjIA761Pd7cOxtFUJAjuAMyuoZ2I78np8MVS/0hUb5PaBQSpmI5QOrch5RgdT1wKG623HErZaf9ZE32Mt+Qqnbx8bY1ytjCZD3Sy5VfUJ7x+OK+O4nB9Sgl2kG5j0tw2Ao/bZTknyBwPOrunDTZY/6OM+pY/maDC73iTtORw/ytlIIwiKoXPcOXBJ9M10psWd5LeF5V5ZGjQuuMYYqCRju1qu3dpsaxAaSOyg5TlcqnNkY1AxzE9OlRsXGHZzTLEGlCs3L2rIQgPcTnXBPfjvoMR352eYNoXUZBA7V2XIxlXbmBHlrj4Vdv0f7dDd3MjhS0cScrHHs8zNzEeGQBrWkcR9x02lCOUiO4jyY5MaHxRu/lP4HXyOF7J3Y2kLl7WGOaKYqVk1KL2edSZOhQnHTOaD4b+7RS42jdTRHmjeT2W8QqKufTINfLdDb8ljdLPDGssgVkCNnXmx3LqTpXn3i2JJZXD28pUunLkocj2gCMEgd1WHg/EzbWt+VeYASFs/RXkI5vXJUfGio/bUt9NdfK7m2mZy4IV4H5MKcrHjHujpjvrpDdK/lntIZZ4Pk8jLrF4Y0GnUAjBwdRnFTFKrErCf0iZv94tlz7sMhx6sv9K3aud+PsxO0eX6tumPizn+lSVhuO6ydnY2wbTlhjznu9gZrnPf7eFLvaUlwiK8SlVVToJEjOpJGuGPNr1wRW37fjnn2Hy2oLSyW8YAU4JBVeYA+PLmsH2nurLbWiz3PzLySckduw9tlUe05+qBpjxz6UIRdptF4ZhNbsYHBJQoclQcjALZyMHGtWrcjcw3vaXd3KYLSMlnmbq7A5bBOmM9W+A8q9s3d65nhlniiZooQS7+nUAdWIGpx3A1KT73PJsuLZqoRiXJcdHjLFgmOuec6+IAoroDf6MPsu7AOhgfB/8Ax0rM/wBHe4+du08UjbHxIrWdp2YNjJEdB2DL9yYrBeBd92e0o1J0lidT5kAMPyNEdIVE70bwQ2Nu887YC+6ve7dyKO8mpVjppqfCubN+Zto3+0Vt7iJkk5+SGFclFUnVw2Pa01L+Hh0qo+UOzto3a3G2IyUKOzcynDYAw3Z5+ii+z46HGoqt7OsJry4WOPMs0xxzO2SdOrOx1AGvoK3/AH7uYtl7GMCISCnyeMD6zqcsW/iY+J9a50hkZCrIxVlIKsDggjoQfEVGUOud3tmm2toYC3OYo1Tm8eUYziuWd67rtb66k+tPL9wYgfgK6b3bvJ3sIpblQsxi5nA8cddNNRg4865SuH5mc/WZj97E0lISm09v3N5HBA57RbdQkSRpqBgKMhc5bAAzW3cEdh3NraS/KUMYlcOkbe8By4JZe7OBp1qnbrcWYLaJY32eqsoUc8BUc2BjJDYIPxPrUnvBxguVhWSGxaGOXIjnmOQTjOVUDDaZ78UGx5r9rCd1t0dsXkyX8ty1u2QUeTJYr5QghQhB6HHfp31ucQOBzEFsDJAwCe847qqP7rDuKu521J7oygG6h/5SxkDshjUdmSNdPeGc/hW41B73b0QbPgM051OiRj3nb6o/r0FBz1dbjTW9o91esLXuihbWSWTuHKD7K95OpAB0qM2LvTd2YItp3iXOSoxyk+JBFfzvLvBNfTtNOxJJPKmcrGvcqj078a9a0Tg3uDHcAX1zh0DERRdxZGwXbxwwIC+WfCoyanuNfXM1lDLeqEmcZIAx7J90lfokjXHdX125vHZW65uZ4VwQQGYE8w1GFGTnwwKiuKOwri8sjHauVkVg3IGK9oozlMjv6EZ0yKz7c3g00gE20WaPJ/uFPtEftydx8hn1qsU3tfjdbLkW0Msx1wzYRSe7r7eM/siqfDvBtTbkzQRTx245S3ZK5jBAI7xl3I8qmeMm6MFpZ27WkCRosuJGA9s8ykLljqRnxPhVK4V3Jj2taEfSdkPo0bf/ABUVdLLgS3L85dqrfsRZH3kgmrbudwqtbMs03LdycwKM6DCBemFyRnOufTwrQKVU3KYpSg5t4xRj+2JxrrHERjx7PT4aVYv0ebf567k8EjX72JqL37u4494JGuebssIrcoyQrQ4Bx3gE5ONdKsf6PEQVb0Bg2HjUEd4CnDa9xqL4NhpSlVCud+O0WNp5PRoIyPgXH8q6IrO+JPDT+0H+UQymOcKFKvkoyjoMdVPpp5UWELu7xStbTZVssjGW4VCnYr1ypwCx6KCMevcDWWbz7xy7QuO2uGwOiqoyI489FBOp89M4Fazwv3DntpJ0v7aB4yFKSEq55gcEAEZAIwe7UDr3WXanC7ZswP8Au4iY/SiYqc+nu/eKgz08WoYLdbaxssRKnIO2YajGDlVzknqTnXWszsO1V1lhjYlGDryxllBVuYaAEYB7q0bejg1cQK0lpJ8oVQT2ZGJMDwxox8tM1WN39+7/AGeOxicBEJ+ZljzyknJz0cHPdmitk2fvutzse4upVMLxpIki4IHPy4HLnUg5GO/OlYXuKk3y+07BS0iyxnA+qCOf0HJzZNSlxtXaO27hIC3OeoiQckaAdZGHlnqxJ8K2/cDcKHZqZHzlwwxJMf8AKo+imfie+iLfX8GJSQxALDODjUA9cGv7rxbatGmt5Ykcxu6MquCRysQQDka6HwqozvinxEghSSziSO5lI5XDjmjjz1B8Xx3Dp3+FYIowK0rYnDia2F1c38POlqjskWeYTuFJDHrlO/B1J61QdjbMluZY4IV55ZDgDu82J7lHUmoyhddmcQfkWzVtbZ2lmfJd5AeSENp2aA6kgd/u5JqI4X7IjudowwzKHj5ZGZT0YKuMH78/Ctf2Rw1t7Kzl9lZ7oxP8846MUOiA+6Px8TWK7gbxDZ90ty0Zk5Y3XkBAOWAxqfAjWiLZxS4cJYp8ptn+YLBTE5yyFunKx1ZfI6j0qg2m05I3ibPaCFgyRy5eMEf+GTjHpjuq97Mhvd47vM7mO2iOWCZ5Ez9Fc6GUj6R1A1wAcVpO3eFOz5oRHFELd1HsyxjBJx9P6/x186CJ3V4y20uEvF+TP9caxH49V+OnnV+XeK0KCQXMPIRkN2i4x99cwb07sXFhN2NwvUZR1yVcZxofHxXqMipTdbhneXvtCMQR/wCLKuM/ZT3m9dB50NnS1lexzIHidZEPRlOR94rnfjSZ/wC03ExJQKphGvKIyNcefMDn4eVb1ursCKxto7aHJVBqx6sx1Zj6nuqL393Ji2lEAx7OVM9nKBkjPVSO9T4fGqjnLd3YzXUrKGCJGjSSyHokaDJPqToB31ZuDm8M0N/BDzt2M5KtET7PMUYqwB6HPh1zrWmbK4aC32Xc2qsGubhDzygYBYD2EH7AP5msG2fM9vcxsQVkhmQsp6hkccy/gRUZOvSa/EcEZBBB7xX8SRrIhVhlWXBB7wRqKxfePd+82E3yrZ0zvaZPPDISyx56cyAjmQdA3Ud/jVYpb9IUv8ltsMQhmPMvieQ8v3a1lnD18bUsif8AGH4qwr1777/T7TWJZUjjWMk4Qk8zEYyc+A7qhN3CwvLbk97t4sAfvFz+GajJ11SlKrEpSlBiPH3d0iSO+QEqwEcpA90rkoxPcCMjPkPGrLwI2U0Vg0rKVM8hcZ70UBVPocEjyIrRp4VdSrqGUjBUjII8wa/pFAAAGANAB3Cg8W1drwWyhriVIVY8oZ2ABbBOMnvwCfhUcN9dn/8AeW/XH94vXw619t8YwbG5yAcRSEZGdeU1ge4W17WHZ20o7kqXlRREhTmJbs2AIOMDDEakiiukbedZFDoyup1DKcgjyIr5Xt/HFydq6pzuETJ9526KPM1nPAXZs8Vm7yMOylYGJA2eXGQxwNFye7yyetV/jjfyyyDsc9jZOgdwelxIOZP4Vxr4vRG2TShFLMQqqCST0AHU1GbN3ns7hxHBcwyuQSFRwSQOpwDXz3Q22t7ZwzjHtqOdfBxow+/NYXvZsWaG5vL+09gW14VPIMdn7KMHwNChLEH18KDetp7xWtu4Se4iicjIV3AJGcZwfOqdvUdh7QGZrm3EgGkqShXA7tc6jyNQ+0t6odp7OgkKqJ0u7NZYyM8pMwGR+wwzj4ioj9IWBRNacqqMxzdAB9KOoq67kjZezLYBLuBjKzc1wzqO0ZcZAPguQOUdM+dW7ZO3ra55vk08c3Ljm5GDYz0zj0NZ3s3a1vtWddnoUW1gjRpBjDXLADKIe6NSBzEatoOnXTrSzjiULEiooAACqAAB0GlVH3qv3W++z43KPdwhlOG9vIUnxI0HxNUvjxvJJBBFbRHl7fnMjDr2aY9keGSevl51aOH+78MWzIIjGjdpEGkyo9tnGWzpr1xr3UE7ebQgEDSySR9gV9pyw5OU6demNapO57bF2aH7C8gy51d5lJ5cnlQH6o8PidapnDfaT2e15dnZ5rZpJYwjHIUqSyEZ8RofHrUTuZewW+25pLkokSm61YaZ5tAB4+AqLs3bZu9FncP2cFzDK5BPIjhjgddBVJuuC9o9y0vayrEzFjAMdSckB+oXOfPzr3bn2IvJLXaiLHFhblGRVxzIz/NnGcBgAc+OfKpTifvA9ls+SWLSRisaHGcM5xzY8hk1Ufddr7N2cq2wlhtwo0iB1HiSoycnqSa9Z3ssuQP8qh5CCQwcEYXGTkdAMjr41S+Bmy0Nm90455p5X55G1YhWI6nxOT8anm3GiTaaX0KogKSLNHjRiwHK4XpnTXx0PqHvO+WzmIHyu2Y5GPnFOp0GPOv6ffXZ4JBvLcFSQQZBoRoQdaxLh7tC3ttsTyXLRxxj5QAzjQMZRgDTrjNOJW0be52rbvbPHLGfk6kqNCe2OQdPA1N12bWu/Gzj0vbf/wDYP60G/Ozs4+W22f3q/wBazP8ASJgVVtOVVXPbdAB3LUzv1sdJtl7PjCorSSW6B+UaF0IzkDOPGg0k7Th7Ht+0TseXn7XmHLyYzzc3TGKqF1sPZG0rpJg0c064Y9nJ74Qj3gNGwcfeKoXDneiTZly+zdoDliL8oLdI3bocnrE/XyJ8zjQuHNoiSbSKIq/79MNABpyocemST8aqLXc38UbRo7qrStyxqTqzAE4HwBNeh1BGCAQeoNYVxi2pO13HcQ57GzlESsP+45RI2vTGAF9QwrZt3trJdW0VwnuyIG9D3j4HIoKHxK4XrdZuLJVjuM+0nupIO8+Afz7+/wAa9nCjcJrCNpbkIbiTGgweyUD3Q/ic6kadBritBpQKUpQKUpQKUpQQO/N7HFY3BldUBicDmIGWKnAGep8qxzg9ta0itNoLdvEAwjwjEEt7DDCr3nJA078Vre/v9wn7wf5WqmWf97H9ofnUVX+DV3JZQXd3OTHaCMYDHAklXJ9gHqcaZHXTripvZe7bXmzJJX2kFS55pZkCxmMTMQeVpCOYFWCr1HTFXPfL9Vi+2v8Alaoyz/4Zcfb/AJpQUjgXvUkEk1nPKiKx548sMdoNJF5s41ABHo1XTh/tC3muNqxCSKTtLpzycwPNGYkUnHeuQR8Kgal9z/1qL0b/AC0JULenct9m7RtzFzG0muIeU/VIlVuyb0Iyp7wPv9n6Qt7G1xbKsiFkSUMAwJUlkwCO46GtT4g/qqf+Ytf/AHCVU9tfrM/7xqCmb87Ijtfk209mzxqCEJCOPZkAA5lGdUPRl8T51rfD/fSLaVuHUqsyjEsWdVbxA6lD3H4dapsnuR+sn51Pbj/rJ+wfzFB4eN+6sl1bxzwKXeDm5kHVo2AyQO8qQDjwzUvuDvbbPs2F3mjQwxhZQzBSjIMHIOvdmrrXOnEP/iw+1QS/DbZTXO0ptqy/NWqySurv7IZmJC6nuCnJbpnSobh/fW525I0skXZObnDMw5TzNldTpr3Vt+0f+HP+5/lWeS+6aDSd09iiztlgVgyqzlSBj2Wcso6noCBnvxUdxK3da+sJIY8doCrpnQFkOQufPUVYrH+7T7K/kK+9VGS8G95YbeB7C7cW88UjnklPKSGPN36ZBzp6HoaukW+kEkxSD52KMEz3XMBFF4DnJwzE6YXpWe8av79fsj8qt2yv+CD7H+oVFZhwuvrf+2pTI8XI/wAoCliMMWkBXGdMkZIpxYvYP7YhMTxckYgD8pGFKyktnHeBqatidV+0v5iv6l99/tv/AJjQQv6QO1IZltBFNHIQJSeRwcAhcdD31Yt4N4LX5Fsv/eITie1Jw4OAq+0SO4DzqOtvpetE95vSgsfE3cuPaduJ7bla4RT2bAjEqd8ZPTXuPcfImq5w23jWx2PeXFwxDrPIArn2mlEcYCYOuc6Hwwa07dX9Uh+z/qNUnaf/AFP/AJ5//wCCUEVNugZNlMX2kpjcGZlCxdmbhvnD85jm97TrmvhwA3oXlkspHAOe0hBI+l76DXU83tY/aNWqH/hT/vP9a1F7G/WYf3i0GpUpSqhSlK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7" name="AutoShape 4" descr="data:image/jpeg;base64,/9j/4AAQSkZJRgABAQAAAQABAAD/2wCEAAkGBxQTEhUUEhQWFRUWFRgXGBgXGBUbHxobIhkYHhkdHRgdHCggHBolHxYXITEiJSkrLi4uGCAzODMtNyovLisBCgoKDg0OGxAQGiwlHSQsLywvLDcvLS43LCwsLCw1Nyw3NCwsLDAsLCwsLCwsMSw0LCwsKzcsLy8sMCwsKzctLP/AABEIAHsBmwMBIgACEQEDEQH/xAAcAAACAgMBAQAAAAAAAAAAAAAABwUGAQQIAwL/xABREAACAQMBBgMDCAMLCgQHAAABAgMABBESBQYHITFBE1FhInGBFCMyQlKRobFicrIzNVRzdIKSorPB0QgVFiQlQ5OjwtI0g+HwRFNjZKS0w//EABoBAQADAQEBAAAAAAAAAAAAAAABAgUGBAP/xAAyEQEAAQMCAwYEBQUBAAAAAAAAAQIDBAUREiExQVFhgbHwEyKh0TRScXLhIzIzkcEV/9oADAMBAAIRAxEAPwB40UUUBWCa0NubZhtIjLO4VR082PYKO5pH74b/AE94SikwwfYU82H6bd/1Ry9/WomXsxMG5kz8vKO8zd4+JNpbEqhM8g5aY8YB9X6fdk+lLza3FO9lyI9EC9tK6m+LNn8AKo1ZVSSABknkAOp+FV3dFY0zHtRzjefH7dEhd7fupCTJcTNnsZHx92cCo9mJ5kk++pSfdu6SEzvBIkS4yzjT1IA5HBPMjtUVUPbb+Ht8m3k2IL+VPoSyJ+q7D8jU1s7fm/hxpuXYDtJh/wBrJ/GorZOyprlykCGRwpYqCM6QQCeZGeor4v8AZ0sB0zRPGfJ1K592evworXRZrnhqiJnu5GZsPi+eS3cI/Xi/vRj+TfCmRsXbkF0mu3kVx3A6j3qeY+IrmGtiwvpIXEkLtG69GU4P/qPQ8qtuzsjR7VfO38s/R1PRS53F4lLOVhu8JMeSv0Vz5H7LH7j2xyFMapiXO37FyzVw1xzFFFFS+IooooCiiigKK09s3Zht5pVXW0cTuF+0VUkDPrjFc77vcSLyG7E800k0bt87EWOkqfsKThCvUYx0wetB0pRWts6+jniSWJg8cihlYdwfyPp2rZoCiiigKKKwzYGTyFBmiqJdb/vPI0OybZrxkOlpiQkCn+MP0yOuB1zyJryXdvbFx7V1tJbcH/dWkfIf+Y2H/OgYFFKHb2ydsbM/1mC9kvIU9qRJcsQo65Vicr1yykEeXU0xt094Y761S4j5auTKeqOPpKfce/cEHvQTFFFFAUUUUBRVc3u30ttnGIXBbMrEAIAxVR1cjOdIOByyefIGp20uklRZI2Do6hlZTkEHoQaD2oorDMAMnkB1NBmitXZ20Yp08SCRZEyV1IQRkHB5jyIraoCiiigKKKKAopU8VuI8trL8lsmVZQA0smFbRn6KKrZGrGCSQcAjz5SfCLfaS+jkiuWDTxYbUAF1oehwABqBGDgAc1oGHRRRQFFFFAVHbe2xFaQtNMcKvbux7KB3JqQJxXP3Efek3twQh+YiJWPyY93+Pb095qJl7cHEnJubdkdffiid6N4pr6YyynAGQiA8kXyHmemT3+4CIoptcMtwAAt3drknDRRMOg7Ow+15Dt169KunvXrWJa8OyEFudw1muQJLgmCI8wMe248wD9Eep+7vTb2Hu1bWgxBEqnu2Msfe551L0VaIcvk513In5p5d3vqqHFj965/fF/ax1z/XQHFj965/fF/ax1z/AFE9W5ov4ef3T6QvvBb98G/k7/tx07Lq1SRSkiK6nqrAEH3g8qSfBb98G/k7/tx08qUszV52yfKC33q4VRSAvZnwX66Dko3u7p+I9KUW09nS28himQo69QfzB6EeorqWoHe7daG+i0SDDjJjkHVT/ep7jv78GkwtharXbmKbs709/bH3c3U3OF2/RcraXTZbpFIT9L9Bj9ryPfp1xlY7a2TLazPDMuHU/Bh2ZT3U/wDvnWkrEEEEgg5BHIg9iD51DeyMe3lWtp8pdXUVVOHW83y21Bc/PR4ST1P1W/nAfeDVrq7jrtuq3XNFXWBRRRR8xRWul9GZWhDr4qqrsmeYUkhTjyJU1sUFd4iXhh2Zdupw3gOoPkWGgH72FctV0Pxr2nGmzZIi6iSVowqZGpgJFLEDrgAHnXPFEwaHBzfKGzjuY7ubRENEkQOT7XtCQIoBOT7BwPU+dTV7x0iD4gtHkUHq8qxn3hQr/iRUNwY3OtrwS3FyvieFII1jP0M6FbUw+t9LAB5cjyPaf4nWKXlzabLtERZA3jSsqgCKPSRzx55J0+YT7QoL7uhvCl/apcojIGLDS2MgqxU8xyIyOtTVaOw9lR2sEdvCMJGukeZ7kk9ySSSfMmt6iBSs4s7aeW5t9kxMYxcFPGYHBKM5VUHodLE+fsjoTUxxG27Ilxs+zgco9xcxs5XIPhK65XI7MevmFI71P7e2TZ6he3MSs9spdZMMSoXLcgPpEHJAwcE8qDw3BvreWxjNrH4MaZRoj1jdTh1bzbPPJ65z3rY23vbZ2nh/KJ1TxNWjkzZwQGPsg4AJHWucdrbQkkmuB8/bQ3MklwICJPbLatA0DAcsfZz0HPrirfvDwzuY9nWZijMksfimaNMZXxCrDAzz06Qpx1Jz7iTw2ffxXEYkhkSWNujIwYHzGR+VLXcoDZ22rrZ49mC4Xx4F7A4zgD9USL7oRWzwS3YuLSKeS4VozMyaY25EBA3tFexbXjB54QVq8T28Da+yrkDq/hsfTWq/lO9EGrRRRQFeF7dpFG8sjBURS7MegUDJP3Cvel1xXu5J2t9lW5+cumDSn7EKnJJ9CQT6iMjuKBdf5putuXFxesyQQKdIkmOFRB9FB5kA5bnjLHnzpz8P9hizso4VmE4BZta40ksxJC8zhRnz8zUPvzsQRbHNjaxSOW8KKJIxklvEVyXboAdDFmYgcz5188Kd0LrZ0cq3EiFZCrLGhYhG9rUckAZIK5x9mgt+0tsQQfu80cfsM4DsASq41kA8yBkdPOllvHc3G1Lae5d2tNlxxu6Lj5y60g4ZgfoxkgYBzny5giu7zS/5228lvnMKSeDy+zHqaY+hYq659Fq9cTL2KQW+yo2HiXM8Kui8tECsGYnH0chAAO4z2FBLcKtlG32Xbq2dTr4xB7GQ68Y7YBA++rbWEUAADkByArNAUUUUBVV4ib3rs62LjBnkysKHu3diPsLkE/Ad6ld5d4IbGBpp2wo5KB9J27Ko7k/hzJwBXMu9e8Ut/cNPMevJEHRE7KPzJ7kk+gCLuJ2dmd2LOxLMx6kk5JPrmrrwWnZdqxBejxyo36unV+0i1Vdj7EuLpiltC8rDrpHIfrMcKvxIp08M9zP81xy3l+yRyFNPNgRFHkFst01MQM4JA0jB5miTPoqo7d4k7OtlybhJWxkJCRIT7yDpX+cRVJ2nxF2tcDNjYSRxk4DmGWRj5EHAQfcw9aIOSiqBwxt9qM00205JRkBYon8IDzZiqDkeSgZx1ar/AEFK4sbe+TWZjQ4knJjXHUL/ALw/cQv84Uhau3F3afi37ID7MKKg/WPtMffzA/m1SapLr9MsRax4ntnn78l24W7ri7uPFlXMMJBIPRn6qvqB1PwHenzUBuNsb5JZRRYw+nXJ+u3Nvu+j/NFT9WhzufkzfvTPZHKPfi1Np7Sit4zJM6xoO7H8B5n0FUS94vWqsRFDLIB9Y6VB92ST94FL7iHvE93dvz+aiZkjXtgHBb3sRnPlgVV6jdrYmkW5oiq7zmezuMre/iXFd2klukDq0mnmxXAwyt25k+zS1ooqGrj49uxTw0Ry6rFuJvGthcmZ0LgxsmFIBGSpzz/Vx8aYMfGKDPtW0oHoyH8OVJyij5X8Czeq4645/q6M3c31tLw6YnKyYz4bjS3w7N8CasdcpRSFWDKSrKQQRyIIOQQexro3cTbZvLOOVvp80fH2lOCfiMN8amJYOo6fGPtXRPyz9EXxO3WF3bmSMfPwgsuOrL1ZPXzHqPU0hK6vrnbiPsYWt9IqjCSfOp7mzkfBgw+6kvXo2TM72av1j7Pvhrtv5LfR5OI5fmn8uZ9k/Bsc/Imuhq5QrpvdbaPyi0gmPV41LfrYw34g0hTW7O1VN2O3lKUoooqzCIvjLcT2m1YrmCRo2a2UKynurvrUjowwyEg5HMVsT8bH+SqEgHyrBDuf3MeTqudRJ66TgDzPe38Y92jd2XiRrqltiZFAHNkx84o7k4AYDuUA70gNj3ixTwysgkWORHKHBDAEEjny5iiUltvZt68Q2hdh2WZwgkkPtMdJYEL2jwDjkB5cqgqb/GTeeG6sLP5O+pZZWkx0ICKykMOxDSAfClBQXHcbf5tmQXKrF4jS6WQk4CsAQxYdSMaeQx9HqM079x91xaI0sj+Nd3BDzzHqzddK+SL0AH+AHO+6+7U9/KYrYKWVC5LtpAGQOuDzyw5Y866R3I3dWws4rdQgYAGUoOTyEDW3Pmc4A9wFCU9RRRRBRbbYy71Wq9RFGB7sQzyfmy/hTdpSWY1b2S/oRZ//AB4h/wBdNW9u0ijeSRgiIpZmPQADJJoOdOKe8/ynaJaE6VtT4UbDqXRyWf8Ap8h+rnvTi4fb9RbRiCkhblVzJH7sAunmhJHuzg+q12XunZ3Ec9/ck2llh1tlLEO/M/OsSSXYsThO+AOYA1V7dLaMxuJGt0/1ya3S1hVBpAJSNXmY9FwkWo+bOT0FEndu/vql3f3NrEmY7dB86DkM+rSwx5Z5A99LdqqfH9tMdlJ3Sdv2Q3/RVg3Z2NFseO2t1xJNdTBJH6FiI5GJA7IgXAHr5nNQH+UQubO3/lJH/Jlog1lOQKzXxEPZHuFfdB8yyBVLMcAAkk9gOppc7mXMZN1tq8cRpO3hwF+Wi3U4XHfU5GcDOcDHWpfiNO0qRbPhJEt65RiOqQLznf7sKM/bqs8b0totn29sDpdHTwI1+yqlGJH2QrYz5ketBcd0t+bXaDSJblw0faQBSy/bUZJ055c8EZGQM1K7xbRFtazzn/dRO/xCkj8cUqOEWyrW3ltZZZS15dRSmGNfopGMk6u+tghIzy5HA5Zq4cZrsx7KmA6u0UfwMilv6oNAgd39oXEMwkti3jhX9oLrOCpDtgg9AScnp1NMXghsJ57qS/mJbwyyqzEktKw9piT1wjY/n+lVXZN/HBZRxOxVb2ctcOgy3yWNgnhjv7bib4Cr1wyu2baLmwtpodmyRnUHLFfEGSJAzEjUfoaVJ5YJ6ciThorxu7pIkaSV1RFGWZiAAPMk9K1dh7bgu4vFtn8SPUy6sMOanBGGANEJCiiig5Z3/wBr3E99OLliGjldEjPIRoGOkKvqApz9bOfKo3YMcDXES3bskBYeIyAkgfDnzOASOgOa6X32urKG3aW+jjkQclV0VizHoqg9zz93MnAFcwX0yvI7ogjVnZlRckICeSgnrgcv8KJdT7qzWZgC2DQmFOWIipAP6WOeo988zXnvvsD5dZS2wbQzhSrHOAysrLnHbKgGlFwP3fuGuxdrmO3RXRj08YkEaAO6qSGJ7FQOucNLeDiBYWmoSXCtIvIxxe2+fIgcl/nEUQjtxOG9vZIrzIk111MhGoIfKMEcgPtYBPp0Fu2jtSGBdU8scS+cjqv5mk/vFv3tS5t5J7WBrSzQAmVsa2BIA0s3nq+oDj7Vee4PDy02jGLu4u5bhycSIMqytgZR3Ys7YyMEEZGDQXXanFnZsPJZXmPlChP9ZtKfjVi2FvAt1BHPHFMqSDUodADjJAOAxGDjIIJBBBqNt+HOzEAAs4jj7epyfeWJz8atKqAAAMAcgBQcwbfuvFup5M51zSN8Cxx+GK2N0LLxr22jPRpVJ9w9o/gpqINWzhWgO1LfPbxD/wAp6o7e/wD07FW3ZTP0h0GKw3Q1msGruIcqT/SbP2j+dTW4tjHPf28Uq6kZzqXnzwrEZ9MgVDXP02/WP51YeG3752367f2b183cZEzFiqY/LPodbbl2B/8AhIfgoH5V8/6EbP8A4JF9x/xqw0VfaHGfHu/mn/cq/wD6EbP/AIJF93/rVS4o7r2kNiZYYEjdXQAoMcicEHz6/hTNqkcYv3ub+Nj/ADqJiNnpw71yb9ETVPWO2SHp28Ej/qMn8ob9iOklTt4Jf+Bk/lDfsR0hu6v+G84MKlZxzshotpu4Zoz8RqH7J++mnVC40JmwU+U6fk9TPRg6fVw5NE+PqRtPXg3c69nBf/lyyJ9+H/66RVOjgcf9UnH/ANx//NP8KrHVvaxG+N+kwY9FFFXcoKTO/XCKR5mm2fo0uSzQsdOlj10NjGknnpOMdjjADmooOW96N0pbGG2a4UpLM04ZCVIUIYwmCpI5h2PXyquU7/8AKCtiYLRwOkzJ/STI/YpNjZz/ACc3HLwxN4B589WjWOXlgHn50Sbv+T3s8hLu4I5M0cS/zQzNj/iL91N+qlwp2eIdlWoxzkTxj6+IS4/BlHwq20QKKKKBPWFyse9VwXIAZAgz9porcKPeTy+NTHG1rmSCC1to5ZDPIS4jVjkIAQrEclBZgeZH0KpPEBxb7xJK5AXxLWUnyUaFY/DQ33Vbd5eMtssLCy1SzHkpdGVF/SOrBbHYDr6USo0+6kkLww3BN3fOAILMOzJCvZpnzyQAfua4BwckjNX+Dcq5sim0InN1ejPylPZVZoyFBSMYAQoFTT0zoxgDAFO3b4gWtijyJDNdXs3tTTylEDMfqggswQeWkZwOnICTk3h2/tCLxbWJYYW+j4ZiVmHfDStk9OoC+lBaN07+TaG0GvJoHt4reMw20cw0sXc5mfB7gKi8uXP31GceDqWwj+1ck4+AX/rqvbh7kbQfaMVxepKohbxDJM4dmIzpUHUSeZ59sA+dSHFO7W52xs+2jYMYpI9YHPBeWMkH1CRgnyDCgcwrznYhWKjJAJA8zjkK9KKIKzg5PNeS3d9eMWnBFsoKhRGB7boq49nmygjr7PPJqk8bFcbUYvzUwxmPOcBcMOXqHDn409Nv7ct7GFpp2CLnsObseyr9Zjj8MnkKRe9W0n2kst7dsbeKOMrZQFWzIWI9oMRhl5DUw5cgBjGSSidwLn5NMb028s62yk+xhURiNOXkPIYVjheZOoeVXTijvQL7ZFpMiNGJbsgq2PqJMp5jqurHOovY1pNd2UBvWFrsm1Uaseybhwe3dmJOM+fTLcxXd+9tzXSxOITBZqrpaRgYXSuAx9W+jkjkOgzgkhsbL29YIbY3NnLO0EIjx4iBGbXI5Yx6efOQ8i2PSr6ONAbTHa2EjucKiF1GT2ACqx+Aq5zbkWNzDH41vGzeDGviAaXwEAHtrhuQHnSf304dNb3aQWLm5aRWkEOV8SNVxzY5A0c8Bjjny5nqFk2PBebavZY9onRbWjL4lvEcKZDnShYE6mGDqOrljAAzTfs7RIkWOJFjRRhVQBQB6AchXOO6+/V5srXb+GhUOS8UqMrBjjPtDBGcDqD6UytgcZbOXAuUe2bzPzif0lGR8VFAyq1Nq7Rjt4XmmYJHGpZj6eg7k9AO5NfGydsQXKF7aaOZQcEowbB5HBx0OCOR86h+I27z31jJBEwEmVdM9CVYHST2B6Z7HBoggN+N7Zdo3BkfKxLkRR5+gvmexc9Sfh0FG4GxIby9jguJfDjIJPPBkIxiNT2LZ9+Acc8VL7qcNLqe6EV1DLbxKCzuVHPGMKrc1LHPUZwAa3OMux7a0ktILWJY9MTu5H0myyBCzHmxGh+Z86JPq3skjiEUahEVdCqvIKMYAHlVJ3X4T2Vq2uTNy4OUMwBC+XsDkzfpHPpivbhDvG95YfPEtJA5iZj1YBVZWPrpYAnuVJ71c7W5SRQ8bq6HoyMGB9xHI0QqvFgf7Juv1U/tUqE4CRgbPkI6tcvn4JEB+FTvFcZ2Td/qKf8AmJVT/wAny7zb3UWeazLJj0ZAv5xGgbNFFFBytfQeHI6fYdl+4kf3VO8OrgR7StmPQuV/pKyj8WFZ4i7P8HaNwuMB28Ueocaj/WLD4VX7ado3V1+kjKy+8EEfiKo7f/Pj/up9YdV1hula2y75Z4Y5k+jIiuPiM/fWyau4mYmJ2lypP9Jv1j+dWPhoP9p236z/ANm9RO8Ng0F1NEwwUkYe8Zyp9xUg/GtKCZkYMjFWU5DKSCD5gjmDXzdxXT8WzMRPWPWHVlFcy/6TXv8AC7n/AI8v/dR/pNe/wu5/48v/AHVbiYX/AIlz88Omqo/GI/7Ob+Nj/M0nf9Jr3+F3P/Hl/wC6ta+2tPMAs08soByBJI7gHzAYnnzNJl9bGkV27tNc1Ryndp07OCX/AIGT+UN+xHSTp+8JtnmLZ0ZYYMrNLj0OAv3qqn40jq9OsVRGPt3zC5UuON9xi0hTu82fgqtn8WFMekhxn2r4l4kIORAmD+u2C39UJUyxdLtzXk0+HP35l/Tu4KQFbF2P17hiPcFQfmDSRrozh5s/wNn26nkSms+9yW/6sfCojq2NZr2sRT3ysdFFFWcuKKKKCpcVbRZNl3OofuaiUehRg35Aj40nYbGM7Nggb2Wn2x4bHuEVBGfu8T7zT43v2a1zY3MEeNcsLoueQ1FTjJ7DOKWO5+5Et67TXRlt4kmif5OVAJuEVRK3tL7KsUB1IfaDEE+zQOKCIIqqowqgKB5ADAFfdFFAUUUUCj4z7qXEs8F5axGYqojkVV1H2WLRkp9ZfaYH4VfdmbEtpoY5JbGGN3jVmRoY8oxAJU+z1B5VP0UFcu9w9myZ1WUHPuqBD/STBqnbd4KWzZezkeCQcwHJdc+8+2D66j7qalFBzbe7V2zYyCyeecO2FRQRJrBOAY3YFiD6EEehpncNeHQs8XN185dsCeZ1CLV9LB+tIcnL+pA7ksB4FLKxVSy50kgEjPXB7Zr0oCiiighd5d1ra/VFuoy4jbUuGdevUeyRkHA5UpeJ+0Lqa+FlHbSPa25j0wxJIBL7CnJZBkKM6RjGMHv0elFAn93uH93eeCdqfM2sAAhs4yeQHIZ9piBjqSzOckZWpHjVuvJNaW7WsWpbYsDHGvMRsqjKqOoXQowOx9KZ9FAjdlb67XuoY7O0t9MiosbT6W6AY1EsNEZx1+keuBmmVuPuclgjMzGa5lwZp2ySx8gTzCj15nqfS0UUEPt3da0vMG5gSQgYDEEMB5B1IYD41FWnDTZcfS0Rv4xpZPwdjVtooNaw2fFAuiGNIl+yiqo+4CtmiigKV/GLcaa8KXNsNckaaHi6FlySCmeRYEty7g8uYwWhRQL/AIK7DktrBjMjI80zPodSpCgKi5U8xnQTz7MKNqbjXFuWl2PctbksXa2fDQue+kEHQT93lppgUUHPu+fEe8mgksbm2SCQkLKQWzyIbAQ5ABwOepgQeXXNbXAC4IvZ07Pb6j71kUD+0arfxU4eSX7xz2pjEqrocOSodc5U6gD7S5bqOYPXlUvw33HXZsTa2D3EuPEcdAB0Rc89IyTk9T5cgCVyoooogrONuxcrFdqPo/NSfqk5Q+4HUP5wpR11HtfZ6XEMkMgykilT/cR6g4I9RXNO29lvbTyQSjDI2PeOzD0IwfjVZdNo+Tx2/hT1j0/g0ODG8YZGs5D7SZeL1Un2l94Jz7mPlTSrlexvHhkSWJirowZSOxH5jsR3FdDbl71R38OpcLIuBJH3U+Y81PY/DqKRPY8WrYc0V/FpjlPXwn+Ufv7uKl8BJGwjnUYDHow7Bsc/cR09aVV1w92ihI+Tlh5oyEH8c/eK6HoqdnmxtSvWKeGNpjxc07T3VvLeMyzW7pGCAWOkgZOBnBOOeB8ahq6C4qtjZdx/5Y++WOufaq6HT8qrJtzXVERz29G1s3Z0tw4jgjaRyCdKjsOpPkPU1Mf6C7Q/gsn9T/uqc4Kn/X39bd/246eNTEbvHnalcx7vBTEbbE5unwrlZ1e9wiAg+ECCzejEcgvuJPupwogAAAwAMACvqvO4nVFLuQqqCSScAAdST5VMRsw8nKuZFW9flDQ3j2wlpbyTydEHIfab6qj3muab26aWR5JDl3Ysx9Scn4VaOIm95vptMeRbxk6AeWo9C5H5DsPeaqNVmd3R6ZhzYt8VX90/SO5K7q7IN3dRQDOGb2/RBzc/cD8SK6ZVQBgcgKXPB7drwYTdSDDzDCZ7R9c/zjg+4LTHq0MfVcmLt7hjpTy8+0UUUVLLFFFFAUUUUBRRRQFFFFAUUUUBRRRQFFFFAUUUUBRRRQFFFFAUUUUBRRRQFFFFAUUUUBRRRQFFFFAUUUUBVI4mbnfLIvFhA+URjl+mvUpnz6keuR3q70UfWzeqtVxXT1hyi6kEgggg4IPIg9wR51t7I2rLbSrLA5R1+4juCO6nypxcQ+Hwusz2wC3H1l6CX/B/Xoe/nSVubdo3ZJFKOpwysMEH1FUddjZVrKt+se+w9tzuIkF2AkpEM/TST7LH9Bj+yefv61da5QqzbB38vbXCrL4iD6kvtD4HOofA4qd2Zk6NvPFZnyn7m1xY/euf3xf2sdc/0wN5OJPyyykt3g0O+jDK+V5OrHkQCPonzpf1E9Xt0uxcs2ppuRtO/wDyF94Lfvg38nf9uOnlXOW4u8a2Fw0zIZMxMgUEDmWU9T29mp3bHFi7kyIFSAHuPbb7yNP9Wpidnjz8C9fyN6I5bRzN7bm3oLRNc8gQdh1ZvRV6mkhvxv1LfHQoMduDkJnm3kXI+/T0Hr1qr3l5JK5eV2dz1ZiSfvPb0rxqJl68PTLdieKrnV6Crpw43NN5KJZRi3jb2v8A6jD6g9PM+XLvyzuLuDLeESTAx2/XPRpPRfIfpfdns87K0SJFjjUIijCqOgFIjd8dR1KLcTbtz83bPd/Po9lXAAHQcqzRRV3Miiiig1dp+N4bfJzGJfq+KGK+udJBHLvS43U312ne3U1sI7SJoNXiMwmYBg5TAw4zkg8/IH3U0aR3DjaE6bV2l4Fv45eSXUPEWPTpnfSckHOdRGKC57J34nTaA2ftCBI5XGYpIWYo/JiOTDIB0sM56jGO9X6kzNtU/wCfYJtrQtaFUCWygrIhJLKGeUHnzkPQciRnGMlv312kMbyyHSkas7E9lAyT9woK3t/fWK2v7WzbBM+dbZ/c88os/rMCKtdIbfXZ8dzYC/8AGj+WPKZ2QSprWFsCOMDVkNGixnHn4nc03NyNui9soZ/rMuJB5SL7Lj7wSPQigp+9/EC72bdpHcQwSQSe0rR+Ir6NWG5FiNa5HLoeXMZ5MPZm0I7iJJYXDxuMqw7/AOBHQg8wao2/WwYr7aVtbTZANncsGU4KNrg0sPPHPkeR51Qdj7Uu937wwXCl7dzkgfRdenixZ6OOWV+B+q1A0b7bt9FfwWpjt2S4ErJKDICoQZbUnPnzXGDzz2r64ibxXNhB8ohSGSMFVYOXDAs2kEAcmGSO4rVutoR3G0tlTQuHjeG8ZWHf2Yh8COYIPMEV8cbf3pm/jIP7ZKCc3J2pPc2kdxceEDKodViDgKpHLUWY5b3YA9aht395r27uZVhjt2tIpNHyr5wCTGNQjXPtEHIznTy6npVDst7A1ts2wl8W3s5I1jnnwV8XSNLIjfVi16VZxzwT0HOnbY2qRRrHEqpGihVVRgADoAKD3qG3r3lhsIDNOT10oi82kbsqjufyAqZpR79SmbeLZ1vJ+5IEkAPTUWlYn74Yx8KC32d5taZPEENpbgjKxStM747B2UBVb0wcVndrfQTXD2d1Eba8T/dlgyyDGdUb4GoY54xnGeuDi2UpOM0Zhvdm3UXKQSaOXU6XjZR7vakGP06C1b/72XGzkEwtY5oCyrq8ZkZWOeqeERp5YyG79K+tj7e2hcW0dxHZ2wEqB0VrqQMVIyM/6vgEj1qK46vjZmPO4iB/rH+4VF2O899BsaDwLKT2baNVuC8DKBpAEnhBi5GOeCo9eVBft0Ntvd2wllhMEgeSN4i2rSyOykasDPTyqarCritXbF34ME0oGfDid8eelSf7qCC2lvaflJs7KH5TcIAZSX0RQg9PEkwx1HsqqT7qztPbV5axmae3jlhUZkNu7F0HciN1AdR1OGB5dKgOBcYNhJMx1SzXMjSsepbl1/Fv5xpisoIweYNBA7K3jN5Zi6sotZYsESZ/Czpcqcsqvj6JI5eWcVA7k8QZb+4kg+RiIw58VjPq0nUVxjwhlshvT2Tzq27B2NFaQiGAFYwzsq5zjU5YgegLED0pO8NdpyQbR2mUtprktK+RD4WVxPNzOt1HPUcY8jQNTfLbc1nbtcRQJOkalpAZTGQoxzX5tg2OZPMdO9am4O9Mu0YTO1usMeoquJTIzEfSyPDUAdup6HlUJvvvLM+z7tDs+7iDQSKXf5PpUFSMtpmJwPQGvvgYf9lj0nl/Mf40BvXv3dWd5FbfI4pPHYCFhcOM5cINQ8H2TkjOM9epq0bw3t1Db+JbwJPKoy8ZkK8sEtobQdRz0BAyPXlS44vHG1tlfxkf/wCxFTbumwjHyU/lQU/h5xCi2krKyrDOvPw9WrUnLDKSBkc8EY5fEVaNrzzJGWt40lcc9DyGMEejBG5+8fGkA25E0ez7PaViX1iJXkVSdSMCfnE8xjqvv7ZFNDhpxATaCeFMVS6VfaUchIPtp/evb3UE5uPt+W+tVuZIFgWTJRRIZCVyRk+wunJHIc+VbG9u3VsrSW4bB0L7Kn6znki/FiB7s1G8LHzsmy/iQPuJH91Re9Yhvr4Wc0irb20Rll1MFzNIrLCvM9UUvJ6EpQWzd3a6XdtFcR8llQNj7J+sp9QQR8KkqU/BPaLQvdbNlYFonaSMgghhnTJpx9XOhx/GHypsUBRRRQFQG9G6FtfL86uHAwsi4DD0z3Hoc1P0UXorqoq4qZ2kg94uG13bZaNflEf2ox7WPWPr92aprqQSCMEciD1Hwrq6o7aew7e4Hz8Mcnqygke5uoquzZsa1XTG12nfxjl7+jmGirjxF2JBbTaYE0Dly1Me36RNU6ob1m9F2iK6ekiitzZMCvKqsMg9RzH5U/d390LKJEdLaPVgHUwLnOOxcnFOrzZmfRjbRMTMyR+wt1rq7I8CFip+u3sp/SPI/DJpp7qcLoYCJLoieQc9OPm1PuP0/jy9KYQGKzVtmDk6reu8qfljw+7CqB0rNFFSzBRRRQFFFFB4Xt2kSNJKyoijLMxwAPU0jeGW8ltBtO9lnlWKOcyGNnyoOZmYAk9CVbPPyNPmsYoFDxFf/PE1rb2CtKEdmkuArCNAdIx4hGG5AkgH6oxntM7/AG9Vqbi32fLKojaUNdk9FRV1pGx/TcID+jnPWmNRigg22Hs+SLX8ntWiZNWsRxYKEZyGA6Y55FKvhLvLDZXVzZvNm3eQmGVuQLA6cknprQJz5DK+tPCigWO0t7LQbfg+fTSltLA7ahpWQuCELdM+xj3kCrrvVu3DfwNDOPVHGNUbY5Mp8/ToRyNTGkeVZoEXw/2BcWO247e4DFQk5jYatDArzdOwJwoI6jkD2NXDjnfxJs1omkUSSSRFEJGpgsiMxA64AHM+7zpiYrBUeVAtd29lWu1dhwW+tWeKJV1LgtDKq4BI/MfWBNePDze17ZzsvaRKTRMEikbJDr9VdfuI0seoIB5jm0AKzQFL/idutNLJb39mNVzakHRyHiIG1AA+YOrl3Dt3xTAooKzsrfuylj1POlu4HzkNwyxSRnuGV8Hl5jlVauLJ9r7TgnCsLCyOpHYEePLkNlAesYKp7WMHScZ1cmQ8Sk5KgkeYFfdAs+PN2gsUiLfONOjKvcgBtR9wyPiRU3ws2tBNs63ijdWeGCNJU+spAK818iVOD3q40UBXlcwLIjIwyrqVI8wRg/ga9aKBLbnbTOwbmWyvwy28r64p8EqTgLq5dioXUBzUrz5HNMmXfawChluopCfopEwkdz2CxplmPoBU3dWqSKVkRXU9VZQw+48q1bDYltAdUMEURPdI0U/eBQYsr1xB4t0Fg5FiCw+bXsHbOnUBjVjlnIBI5lR8F9qxHaW0PbUGdi8WSBqHjSNyz3xIpxTpliVgVYBgeoIBB+BrXXZcAIIhiBByDoTkfuoIHihcKmyrwuwUGBkGTjLN7Kj3kkVXeA20ImsGiV1MiTOWQEZAOCpx10nz8wR2plMoIweYr4jgVeaqoPoAKBL8YNqwf512f84nzDo03tD2B40be15EBWOPLFNfbO2II7WSZ5UEXhth9S4PI4CnOCT2A61utYxkkmNCT1Olcn3nFZks42UKyIVHMKVBH3YxQVPhDfRybKtlR1Zo00OoIJVgzciO3mPMVTOJvD1oHN/s7KaT4kkceQUPUyR46DqSo947im/bWkcefDREz10qBn34Fe9BQtzNuwWewraedwiLEcdMsdT4VR3Y45AV8biWuzr+3Mzpa3NxMTNca1ikdGYkhDqBIVAAi9iEz3q+rCoAUKAB0AAx91ZVAOgA91Ak+IkltsralncWvhRkD56CIKuEyAToXABdHYDPdAabljt+2mjWSK4iZGGQQ68/x5HtjtipB4weoB94rHhL9kfc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8" name="AutoShape 6" descr="data:image/jpeg;base64,/9j/4AAQSkZJRgABAQAAAQABAAD/2wCEAAkGBxQTEhUUEhQWFRUWFRgXGBgXGBUbHxobIhkYHhkdHRgdHCggHBolHxYXITEiJSkrLi4uGCAzODMtNyovLisBCgoKDg0OGxAQGiwlHSQsLywvLDcvLS43LCwsLCw1Nyw3NCwsLDAsLCwsLCwsMSw0LCwsKzcsLy8sMCwsKzctLP/AABEIAHsBmwMBIgACEQEDEQH/xAAcAAACAgMBAQAAAAAAAAAAAAAABwUGAQQIAwL/xABREAACAQMBBgMDCAMLCgQHAAABAgMABBESBQYHITFBE1FhInGBFCMyQlKRobFicrIzNVRzdIKSorPB0QgVFiQlQ5OjwtI0g+HwRFNjZKS0w//EABoBAQADAQEBAAAAAAAAAAAAAAABAgUGBAP/xAAyEQEAAQMCAwYEBQUBAAAAAAAAAQIDBAUREiExQVFhgbHwEyKh0TRScXLhIzIzkcEV/9oADAMBAAIRAxEAPwB40UUUBWCa0NubZhtIjLO4VR082PYKO5pH74b/AE94SikwwfYU82H6bd/1Ry9/WomXsxMG5kz8vKO8zd4+JNpbEqhM8g5aY8YB9X6fdk+lLza3FO9lyI9EC9tK6m+LNn8AKo1ZVSSABknkAOp+FV3dFY0zHtRzjefH7dEhd7fupCTJcTNnsZHx92cCo9mJ5kk++pSfdu6SEzvBIkS4yzjT1IA5HBPMjtUVUPbb+Ht8m3k2IL+VPoSyJ+q7D8jU1s7fm/hxpuXYDtJh/wBrJ/GorZOyprlykCGRwpYqCM6QQCeZGeor4v8AZ0sB0zRPGfJ1K592evworXRZrnhqiJnu5GZsPi+eS3cI/Xi/vRj+TfCmRsXbkF0mu3kVx3A6j3qeY+IrmGtiwvpIXEkLtG69GU4P/qPQ8qtuzsjR7VfO38s/R1PRS53F4lLOVhu8JMeSv0Vz5H7LH7j2xyFMapiXO37FyzVw1xzFFFFS+IooooCiiigKK09s3Zht5pVXW0cTuF+0VUkDPrjFc77vcSLyG7E800k0bt87EWOkqfsKThCvUYx0wetB0pRWts6+jniSWJg8cihlYdwfyPp2rZoCiiigKKKwzYGTyFBmiqJdb/vPI0OybZrxkOlpiQkCn+MP0yOuB1zyJryXdvbFx7V1tJbcH/dWkfIf+Y2H/OgYFFKHb2ydsbM/1mC9kvIU9qRJcsQo65Vicr1yykEeXU0xt094Y761S4j5auTKeqOPpKfce/cEHvQTFFFFAUUUUBRVc3u30ttnGIXBbMrEAIAxVR1cjOdIOByyefIGp20uklRZI2Do6hlZTkEHoQaD2oorDMAMnkB1NBmitXZ20Yp08SCRZEyV1IQRkHB5jyIraoCiiigKKKKAopU8VuI8trL8lsmVZQA0smFbRn6KKrZGrGCSQcAjz5SfCLfaS+jkiuWDTxYbUAF1oehwABqBGDgAc1oGHRRRQFFFFAVHbe2xFaQtNMcKvbux7KB3JqQJxXP3Efek3twQh+YiJWPyY93+Pb095qJl7cHEnJubdkdffiid6N4pr6YyynAGQiA8kXyHmemT3+4CIoptcMtwAAt3drknDRRMOg7Ow+15Dt169KunvXrWJa8OyEFudw1muQJLgmCI8wMe248wD9Eep+7vTb2Hu1bWgxBEqnu2Msfe551L0VaIcvk513In5p5d3vqqHFj965/fF/ax1z/XQHFj965/fF/ax1z/AFE9W5ov4ef3T6QvvBb98G/k7/tx07Lq1SRSkiK6nqrAEH3g8qSfBb98G/k7/tx08qUszV52yfKC33q4VRSAvZnwX66Dko3u7p+I9KUW09nS28himQo69QfzB6EeorqWoHe7daG+i0SDDjJjkHVT/ep7jv78GkwtharXbmKbs709/bH3c3U3OF2/RcraXTZbpFIT9L9Bj9ryPfp1xlY7a2TLazPDMuHU/Bh2ZT3U/wDvnWkrEEEEgg5BHIg9iD51DeyMe3lWtp8pdXUVVOHW83y21Bc/PR4ST1P1W/nAfeDVrq7jrtuq3XNFXWBRRRR8xRWul9GZWhDr4qqrsmeYUkhTjyJU1sUFd4iXhh2Zdupw3gOoPkWGgH72FctV0Pxr2nGmzZIi6iSVowqZGpgJFLEDrgAHnXPFEwaHBzfKGzjuY7ubRENEkQOT7XtCQIoBOT7BwPU+dTV7x0iD4gtHkUHq8qxn3hQr/iRUNwY3OtrwS3FyvieFII1jP0M6FbUw+t9LAB5cjyPaf4nWKXlzabLtERZA3jSsqgCKPSRzx55J0+YT7QoL7uhvCl/apcojIGLDS2MgqxU8xyIyOtTVaOw9lR2sEdvCMJGukeZ7kk9ySSSfMmt6iBSs4s7aeW5t9kxMYxcFPGYHBKM5VUHodLE+fsjoTUxxG27Ilxs+zgco9xcxs5XIPhK65XI7MevmFI71P7e2TZ6he3MSs9spdZMMSoXLcgPpEHJAwcE8qDw3BvreWxjNrH4MaZRoj1jdTh1bzbPPJ65z3rY23vbZ2nh/KJ1TxNWjkzZwQGPsg4AJHWucdrbQkkmuB8/bQ3MklwICJPbLatA0DAcsfZz0HPrirfvDwzuY9nWZijMksfimaNMZXxCrDAzz06Qpx1Jz7iTw2ffxXEYkhkSWNujIwYHzGR+VLXcoDZ22rrZ49mC4Xx4F7A4zgD9USL7oRWzwS3YuLSKeS4VozMyaY25EBA3tFexbXjB54QVq8T28Da+yrkDq/hsfTWq/lO9EGrRRRQFeF7dpFG8sjBURS7MegUDJP3Cvel1xXu5J2t9lW5+cumDSn7EKnJJ9CQT6iMjuKBdf5putuXFxesyQQKdIkmOFRB9FB5kA5bnjLHnzpz8P9hizso4VmE4BZta40ksxJC8zhRnz8zUPvzsQRbHNjaxSOW8KKJIxklvEVyXboAdDFmYgcz5188Kd0LrZ0cq3EiFZCrLGhYhG9rUckAZIK5x9mgt+0tsQQfu80cfsM4DsASq41kA8yBkdPOllvHc3G1Lae5d2tNlxxu6Lj5y60g4ZgfoxkgYBzny5giu7zS/5228lvnMKSeDy+zHqaY+hYq659Fq9cTL2KQW+yo2HiXM8Kui8tECsGYnH0chAAO4z2FBLcKtlG32Xbq2dTr4xB7GQ68Y7YBA++rbWEUAADkByArNAUUUUBVV4ib3rs62LjBnkysKHu3diPsLkE/Ad6ld5d4IbGBpp2wo5KB9J27Ko7k/hzJwBXMu9e8Ut/cNPMevJEHRE7KPzJ7kk+gCLuJ2dmd2LOxLMx6kk5JPrmrrwWnZdqxBejxyo36unV+0i1Vdj7EuLpiltC8rDrpHIfrMcKvxIp08M9zP81xy3l+yRyFNPNgRFHkFst01MQM4JA0jB5miTPoqo7d4k7OtlybhJWxkJCRIT7yDpX+cRVJ2nxF2tcDNjYSRxk4DmGWRj5EHAQfcw9aIOSiqBwxt9qM00205JRkBYon8IDzZiqDkeSgZx1ar/AEFK4sbe+TWZjQ4knJjXHUL/ALw/cQv84Uhau3F3afi37ID7MKKg/WPtMffzA/m1SapLr9MsRax4ntnn78l24W7ri7uPFlXMMJBIPRn6qvqB1PwHenzUBuNsb5JZRRYw+nXJ+u3Nvu+j/NFT9WhzufkzfvTPZHKPfi1Np7Sit4zJM6xoO7H8B5n0FUS94vWqsRFDLIB9Y6VB92ST94FL7iHvE93dvz+aiZkjXtgHBb3sRnPlgVV6jdrYmkW5oiq7zmezuMre/iXFd2klukDq0mnmxXAwyt25k+zS1ooqGrj49uxTw0Ry6rFuJvGthcmZ0LgxsmFIBGSpzz/Vx8aYMfGKDPtW0oHoyH8OVJyij5X8Czeq4645/q6M3c31tLw6YnKyYz4bjS3w7N8CasdcpRSFWDKSrKQQRyIIOQQexro3cTbZvLOOVvp80fH2lOCfiMN8amJYOo6fGPtXRPyz9EXxO3WF3bmSMfPwgsuOrL1ZPXzHqPU0hK6vrnbiPsYWt9IqjCSfOp7mzkfBgw+6kvXo2TM72av1j7Pvhrtv5LfR5OI5fmn8uZ9k/Bsc/Imuhq5QrpvdbaPyi0gmPV41LfrYw34g0hTW7O1VN2O3lKUoooqzCIvjLcT2m1YrmCRo2a2UKynurvrUjowwyEg5HMVsT8bH+SqEgHyrBDuf3MeTqudRJ66TgDzPe38Y92jd2XiRrqltiZFAHNkx84o7k4AYDuUA70gNj3ixTwysgkWORHKHBDAEEjny5iiUltvZt68Q2hdh2WZwgkkPtMdJYEL2jwDjkB5cqgqb/GTeeG6sLP5O+pZZWkx0ICKykMOxDSAfClBQXHcbf5tmQXKrF4jS6WQk4CsAQxYdSMaeQx9HqM079x91xaI0sj+Nd3BDzzHqzddK+SL0AH+AHO+6+7U9/KYrYKWVC5LtpAGQOuDzyw5Y866R3I3dWws4rdQgYAGUoOTyEDW3Pmc4A9wFCU9RRRRBRbbYy71Wq9RFGB7sQzyfmy/hTdpSWY1b2S/oRZ//AB4h/wBdNW9u0ijeSRgiIpZmPQADJJoOdOKe8/ynaJaE6VtT4UbDqXRyWf8Ap8h+rnvTi4fb9RbRiCkhblVzJH7sAunmhJHuzg+q12XunZ3Ec9/ck2llh1tlLEO/M/OsSSXYsThO+AOYA1V7dLaMxuJGt0/1ya3S1hVBpAJSNXmY9FwkWo+bOT0FEndu/vql3f3NrEmY7dB86DkM+rSwx5Z5A99LdqqfH9tMdlJ3Sdv2Q3/RVg3Z2NFseO2t1xJNdTBJH6FiI5GJA7IgXAHr5nNQH+UQubO3/lJH/Jlog1lOQKzXxEPZHuFfdB8yyBVLMcAAkk9gOppc7mXMZN1tq8cRpO3hwF+Wi3U4XHfU5GcDOcDHWpfiNO0qRbPhJEt65RiOqQLznf7sKM/bqs8b0totn29sDpdHTwI1+yqlGJH2QrYz5ketBcd0t+bXaDSJblw0faQBSy/bUZJ055c8EZGQM1K7xbRFtazzn/dRO/xCkj8cUqOEWyrW3ltZZZS15dRSmGNfopGMk6u+tghIzy5HA5Zq4cZrsx7KmA6u0UfwMilv6oNAgd39oXEMwkti3jhX9oLrOCpDtgg9AScnp1NMXghsJ57qS/mJbwyyqzEktKw9piT1wjY/n+lVXZN/HBZRxOxVb2ctcOgy3yWNgnhjv7bib4Cr1wyu2baLmwtpodmyRnUHLFfEGSJAzEjUfoaVJ5YJ6ciThorxu7pIkaSV1RFGWZiAAPMk9K1dh7bgu4vFtn8SPUy6sMOanBGGANEJCiiig5Z3/wBr3E99OLliGjldEjPIRoGOkKvqApz9bOfKo3YMcDXES3bskBYeIyAkgfDnzOASOgOa6X32urKG3aW+jjkQclV0VizHoqg9zz93MnAFcwX0yvI7ogjVnZlRckICeSgnrgcv8KJdT7qzWZgC2DQmFOWIipAP6WOeo988zXnvvsD5dZS2wbQzhSrHOAysrLnHbKgGlFwP3fuGuxdrmO3RXRj08YkEaAO6qSGJ7FQOucNLeDiBYWmoSXCtIvIxxe2+fIgcl/nEUQjtxOG9vZIrzIk111MhGoIfKMEcgPtYBPp0Fu2jtSGBdU8scS+cjqv5mk/vFv3tS5t5J7WBrSzQAmVsa2BIA0s3nq+oDj7Vee4PDy02jGLu4u5bhycSIMqytgZR3Ys7YyMEEZGDQXXanFnZsPJZXmPlChP9ZtKfjVi2FvAt1BHPHFMqSDUodADjJAOAxGDjIIJBBBqNt+HOzEAAs4jj7epyfeWJz8atKqAAAMAcgBQcwbfuvFup5M51zSN8Cxx+GK2N0LLxr22jPRpVJ9w9o/gpqINWzhWgO1LfPbxD/wAp6o7e/wD07FW3ZTP0h0GKw3Q1msGruIcqT/SbP2j+dTW4tjHPf28Uq6kZzqXnzwrEZ9MgVDXP02/WP51YeG3752367f2b183cZEzFiqY/LPodbbl2B/8AhIfgoH5V8/6EbP8A4JF9x/xqw0VfaHGfHu/mn/cq/wD6EbP/AIJF93/rVS4o7r2kNiZYYEjdXQAoMcicEHz6/hTNqkcYv3ub+Nj/ADqJiNnpw71yb9ETVPWO2SHp28Ej/qMn8ob9iOklTt4Jf+Bk/lDfsR0hu6v+G84MKlZxzshotpu4Zoz8RqH7J++mnVC40JmwU+U6fk9TPRg6fVw5NE+PqRtPXg3c69nBf/lyyJ9+H/66RVOjgcf9UnH/ANx//NP8KrHVvaxG+N+kwY9FFFXcoKTO/XCKR5mm2fo0uSzQsdOlj10NjGknnpOMdjjADmooOW96N0pbGG2a4UpLM04ZCVIUIYwmCpI5h2PXyquU7/8AKCtiYLRwOkzJ/STI/YpNjZz/ACc3HLwxN4B589WjWOXlgHn50Sbv+T3s8hLu4I5M0cS/zQzNj/iL91N+qlwp2eIdlWoxzkTxj6+IS4/BlHwq20QKKKKBPWFyse9VwXIAZAgz9porcKPeTy+NTHG1rmSCC1to5ZDPIS4jVjkIAQrEclBZgeZH0KpPEBxb7xJK5AXxLWUnyUaFY/DQ33Vbd5eMtssLCy1SzHkpdGVF/SOrBbHYDr6USo0+6kkLww3BN3fOAILMOzJCvZpnzyQAfua4BwckjNX+Dcq5sim0InN1ejPylPZVZoyFBSMYAQoFTT0zoxgDAFO3b4gWtijyJDNdXs3tTTylEDMfqggswQeWkZwOnICTk3h2/tCLxbWJYYW+j4ZiVmHfDStk9OoC+lBaN07+TaG0GvJoHt4reMw20cw0sXc5mfB7gKi8uXP31GceDqWwj+1ck4+AX/rqvbh7kbQfaMVxepKohbxDJM4dmIzpUHUSeZ59sA+dSHFO7W52xs+2jYMYpI9YHPBeWMkH1CRgnyDCgcwrznYhWKjJAJA8zjkK9KKIKzg5PNeS3d9eMWnBFsoKhRGB7boq49nmygjr7PPJqk8bFcbUYvzUwxmPOcBcMOXqHDn409Nv7ct7GFpp2CLnsObseyr9Zjj8MnkKRe9W0n2kst7dsbeKOMrZQFWzIWI9oMRhl5DUw5cgBjGSSidwLn5NMb028s62yk+xhURiNOXkPIYVjheZOoeVXTijvQL7ZFpMiNGJbsgq2PqJMp5jqurHOovY1pNd2UBvWFrsm1Uaseybhwe3dmJOM+fTLcxXd+9tzXSxOITBZqrpaRgYXSuAx9W+jkjkOgzgkhsbL29YIbY3NnLO0EIjx4iBGbXI5Yx6efOQ8i2PSr6ONAbTHa2EjucKiF1GT2ACqx+Aq5zbkWNzDH41vGzeDGviAaXwEAHtrhuQHnSf304dNb3aQWLm5aRWkEOV8SNVxzY5A0c8Bjjny5nqFk2PBebavZY9onRbWjL4lvEcKZDnShYE6mGDqOrljAAzTfs7RIkWOJFjRRhVQBQB6AchXOO6+/V5srXb+GhUOS8UqMrBjjPtDBGcDqD6UytgcZbOXAuUe2bzPzif0lGR8VFAyq1Nq7Rjt4XmmYJHGpZj6eg7k9AO5NfGydsQXKF7aaOZQcEowbB5HBx0OCOR86h+I27z31jJBEwEmVdM9CVYHST2B6Z7HBoggN+N7Zdo3BkfKxLkRR5+gvmexc9Sfh0FG4GxIby9jguJfDjIJPPBkIxiNT2LZ9+Acc8VL7qcNLqe6EV1DLbxKCzuVHPGMKrc1LHPUZwAa3OMux7a0ktILWJY9MTu5H0myyBCzHmxGh+Z86JPq3skjiEUahEVdCqvIKMYAHlVJ3X4T2Vq2uTNy4OUMwBC+XsDkzfpHPpivbhDvG95YfPEtJA5iZj1YBVZWPrpYAnuVJ71c7W5SRQ8bq6HoyMGB9xHI0QqvFgf7Juv1U/tUqE4CRgbPkI6tcvn4JEB+FTvFcZ2Td/qKf8AmJVT/wAny7zb3UWeazLJj0ZAv5xGgbNFFFBytfQeHI6fYdl+4kf3VO8OrgR7StmPQuV/pKyj8WFZ4i7P8HaNwuMB28Ueocaj/WLD4VX7ado3V1+kjKy+8EEfiKo7f/Pj/up9YdV1hula2y75Z4Y5k+jIiuPiM/fWyau4mYmJ2lypP9Jv1j+dWPhoP9p236z/ANm9RO8Ng0F1NEwwUkYe8Zyp9xUg/GtKCZkYMjFWU5DKSCD5gjmDXzdxXT8WzMRPWPWHVlFcy/6TXv8AC7n/AI8v/dR/pNe/wu5/48v/AHVbiYX/AIlz88Omqo/GI/7Ob+Nj/M0nf9Jr3+F3P/Hl/wC6ta+2tPMAs08soByBJI7gHzAYnnzNJl9bGkV27tNc1Ryndp07OCX/AIGT+UN+xHSTp+8JtnmLZ0ZYYMrNLj0OAv3qqn40jq9OsVRGPt3zC5UuON9xi0hTu82fgqtn8WFMekhxn2r4l4kIORAmD+u2C39UJUyxdLtzXk0+HP35l/Tu4KQFbF2P17hiPcFQfmDSRrozh5s/wNn26nkSms+9yW/6sfCojq2NZr2sRT3ysdFFFWcuKKKKCpcVbRZNl3OofuaiUehRg35Aj40nYbGM7Nggb2Wn2x4bHuEVBGfu8T7zT43v2a1zY3MEeNcsLoueQ1FTjJ7DOKWO5+5Et67TXRlt4kmif5OVAJuEVRK3tL7KsUB1IfaDEE+zQOKCIIqqowqgKB5ADAFfdFFAUUUUCj4z7qXEs8F5axGYqojkVV1H2WLRkp9ZfaYH4VfdmbEtpoY5JbGGN3jVmRoY8oxAJU+z1B5VP0UFcu9w9myZ1WUHPuqBD/STBqnbd4KWzZezkeCQcwHJdc+8+2D66j7qalFBzbe7V2zYyCyeecO2FRQRJrBOAY3YFiD6EEehpncNeHQs8XN185dsCeZ1CLV9LB+tIcnL+pA7ksB4FLKxVSy50kgEjPXB7Zr0oCiiighd5d1ra/VFuoy4jbUuGdevUeyRkHA5UpeJ+0Lqa+FlHbSPa25j0wxJIBL7CnJZBkKM6RjGMHv0elFAn93uH93eeCdqfM2sAAhs4yeQHIZ9piBjqSzOckZWpHjVuvJNaW7WsWpbYsDHGvMRsqjKqOoXQowOx9KZ9FAjdlb67XuoY7O0t9MiosbT6W6AY1EsNEZx1+keuBmmVuPuclgjMzGa5lwZp2ySx8gTzCj15nqfS0UUEPt3da0vMG5gSQgYDEEMB5B1IYD41FWnDTZcfS0Rv4xpZPwdjVtooNaw2fFAuiGNIl+yiqo+4CtmiigKV/GLcaa8KXNsNckaaHi6FlySCmeRYEty7g8uYwWhRQL/AIK7DktrBjMjI80zPodSpCgKi5U8xnQTz7MKNqbjXFuWl2PctbksXa2fDQue+kEHQT93lppgUUHPu+fEe8mgksbm2SCQkLKQWzyIbAQ5ABwOepgQeXXNbXAC4IvZ07Pb6j71kUD+0arfxU4eSX7xz2pjEqrocOSodc5U6gD7S5bqOYPXlUvw33HXZsTa2D3EuPEcdAB0Rc89IyTk9T5cgCVyoooogrONuxcrFdqPo/NSfqk5Q+4HUP5wpR11HtfZ6XEMkMgykilT/cR6g4I9RXNO29lvbTyQSjDI2PeOzD0IwfjVZdNo+Tx2/hT1j0/g0ODG8YZGs5D7SZeL1Un2l94Jz7mPlTSrlexvHhkSWJirowZSOxH5jsR3FdDbl71R38OpcLIuBJH3U+Y81PY/DqKRPY8WrYc0V/FpjlPXwn+Ufv7uKl8BJGwjnUYDHow7Bsc/cR09aVV1w92ihI+Tlh5oyEH8c/eK6HoqdnmxtSvWKeGNpjxc07T3VvLeMyzW7pGCAWOkgZOBnBOOeB8ahq6C4qtjZdx/5Y++WOufaq6HT8qrJtzXVERz29G1s3Z0tw4jgjaRyCdKjsOpPkPU1Mf6C7Q/gsn9T/uqc4Kn/X39bd/246eNTEbvHnalcx7vBTEbbE5unwrlZ1e9wiAg+ECCzejEcgvuJPupwogAAAwAMACvqvO4nVFLuQqqCSScAAdST5VMRsw8nKuZFW9flDQ3j2wlpbyTydEHIfab6qj3muab26aWR5JDl3Ysx9Scn4VaOIm95vptMeRbxk6AeWo9C5H5DsPeaqNVmd3R6ZhzYt8VX90/SO5K7q7IN3dRQDOGb2/RBzc/cD8SK6ZVQBgcgKXPB7drwYTdSDDzDCZ7R9c/zjg+4LTHq0MfVcmLt7hjpTy8+0UUUVLLFFFFAUUUUBRRRQFFFFAUUUUBRRRQFFFFAUUUUBRRRQFFFFAUUUUBRRRQFFFFAUUUUBRRRQFFFFAUUUUBVI4mbnfLIvFhA+URjl+mvUpnz6keuR3q70UfWzeqtVxXT1hyi6kEgggg4IPIg9wR51t7I2rLbSrLA5R1+4juCO6nypxcQ+Hwusz2wC3H1l6CX/B/Xoe/nSVubdo3ZJFKOpwysMEH1FUddjZVrKt+se+w9tzuIkF2AkpEM/TST7LH9Bj+yefv61da5QqzbB38vbXCrL4iD6kvtD4HOofA4qd2Zk6NvPFZnyn7m1xY/euf3xf2sdc/0wN5OJPyyykt3g0O+jDK+V5OrHkQCPonzpf1E9Xt0uxcs2ppuRtO/wDyF94Lfvg38nf9uOnlXOW4u8a2Fw0zIZMxMgUEDmWU9T29mp3bHFi7kyIFSAHuPbb7yNP9Wpidnjz8C9fyN6I5bRzN7bm3oLRNc8gQdh1ZvRV6mkhvxv1LfHQoMduDkJnm3kXI+/T0Hr1qr3l5JK5eV2dz1ZiSfvPb0rxqJl68PTLdieKrnV6Crpw43NN5KJZRi3jb2v8A6jD6g9PM+XLvyzuLuDLeESTAx2/XPRpPRfIfpfdns87K0SJFjjUIijCqOgFIjd8dR1KLcTbtz83bPd/Po9lXAAHQcqzRRV3Miiiig1dp+N4bfJzGJfq+KGK+udJBHLvS43U312ne3U1sI7SJoNXiMwmYBg5TAw4zkg8/IH3U0aR3DjaE6bV2l4Fv45eSXUPEWPTpnfSckHOdRGKC57J34nTaA2ftCBI5XGYpIWYo/JiOTDIB0sM56jGO9X6kzNtU/wCfYJtrQtaFUCWygrIhJLKGeUHnzkPQciRnGMlv312kMbyyHSkas7E9lAyT9woK3t/fWK2v7WzbBM+dbZ/c88os/rMCKtdIbfXZ8dzYC/8AGj+WPKZ2QSprWFsCOMDVkNGixnHn4nc03NyNui9soZ/rMuJB5SL7Lj7wSPQigp+9/EC72bdpHcQwSQSe0rR+Ir6NWG5FiNa5HLoeXMZ5MPZm0I7iJJYXDxuMqw7/AOBHQg8wao2/WwYr7aVtbTZANncsGU4KNrg0sPPHPkeR51Qdj7Uu937wwXCl7dzkgfRdenixZ6OOWV+B+q1A0b7bt9FfwWpjt2S4ErJKDICoQZbUnPnzXGDzz2r64ibxXNhB8ohSGSMFVYOXDAs2kEAcmGSO4rVutoR3G0tlTQuHjeG8ZWHf2Yh8COYIPMEV8cbf3pm/jIP7ZKCc3J2pPc2kdxceEDKodViDgKpHLUWY5b3YA9aht395r27uZVhjt2tIpNHyr5wCTGNQjXPtEHIznTy6npVDst7A1ts2wl8W3s5I1jnnwV8XSNLIjfVi16VZxzwT0HOnbY2qRRrHEqpGihVVRgADoAKD3qG3r3lhsIDNOT10oi82kbsqjufyAqZpR79SmbeLZ1vJ+5IEkAPTUWlYn74Yx8KC32d5taZPEENpbgjKxStM747B2UBVb0wcVndrfQTXD2d1Eba8T/dlgyyDGdUb4GoY54xnGeuDi2UpOM0Zhvdm3UXKQSaOXU6XjZR7vakGP06C1b/72XGzkEwtY5oCyrq8ZkZWOeqeERp5YyG79K+tj7e2hcW0dxHZ2wEqB0VrqQMVIyM/6vgEj1qK46vjZmPO4iB/rH+4VF2O899BsaDwLKT2baNVuC8DKBpAEnhBi5GOeCo9eVBft0Ntvd2wllhMEgeSN4i2rSyOykasDPTyqarCritXbF34ME0oGfDid8eelSf7qCC2lvaflJs7KH5TcIAZSX0RQg9PEkwx1HsqqT7qztPbV5axmae3jlhUZkNu7F0HciN1AdR1OGB5dKgOBcYNhJMx1SzXMjSsepbl1/Fv5xpisoIweYNBA7K3jN5Zi6sotZYsESZ/Czpcqcsqvj6JI5eWcVA7k8QZb+4kg+RiIw58VjPq0nUVxjwhlshvT2Tzq27B2NFaQiGAFYwzsq5zjU5YgegLED0pO8NdpyQbR2mUtprktK+RD4WVxPNzOt1HPUcY8jQNTfLbc1nbtcRQJOkalpAZTGQoxzX5tg2OZPMdO9am4O9Mu0YTO1usMeoquJTIzEfSyPDUAdup6HlUJvvvLM+z7tDs+7iDQSKXf5PpUFSMtpmJwPQGvvgYf9lj0nl/Mf40BvXv3dWd5FbfI4pPHYCFhcOM5cINQ8H2TkjOM9epq0bw3t1Db+JbwJPKoy8ZkK8sEtobQdRz0BAyPXlS44vHG1tlfxkf/wCxFTbumwjHyU/lQU/h5xCi2krKyrDOvPw9WrUnLDKSBkc8EY5fEVaNrzzJGWt40lcc9DyGMEejBG5+8fGkA25E0ez7PaViX1iJXkVSdSMCfnE8xjqvv7ZFNDhpxATaCeFMVS6VfaUchIPtp/evb3UE5uPt+W+tVuZIFgWTJRRIZCVyRk+wunJHIc+VbG9u3VsrSW4bB0L7Kn6znki/FiB7s1G8LHzsmy/iQPuJH91Re9Yhvr4Wc0irb20Rll1MFzNIrLCvM9UUvJ6EpQWzd3a6XdtFcR8llQNj7J+sp9QQR8KkqU/BPaLQvdbNlYFonaSMgghhnTJpx9XOhx/GHypsUBRRRQFQG9G6FtfL86uHAwsi4DD0z3Hoc1P0UXorqoq4qZ2kg94uG13bZaNflEf2ox7WPWPr92aprqQSCMEciD1Hwrq6o7aew7e4Hz8Mcnqygke5uoquzZsa1XTG12nfxjl7+jmGirjxF2JBbTaYE0Dly1Me36RNU6ob1m9F2iK6ekiitzZMCvKqsMg9RzH5U/d390LKJEdLaPVgHUwLnOOxcnFOrzZmfRjbRMTMyR+wt1rq7I8CFip+u3sp/SPI/DJpp7qcLoYCJLoieQc9OPm1PuP0/jy9KYQGKzVtmDk6reu8qfljw+7CqB0rNFFSzBRRRQFFFFB4Xt2kSNJKyoijLMxwAPU0jeGW8ltBtO9lnlWKOcyGNnyoOZmYAk9CVbPPyNPmsYoFDxFf/PE1rb2CtKEdmkuArCNAdIx4hGG5AkgH6oxntM7/AG9Vqbi32fLKojaUNdk9FRV1pGx/TcID+jnPWmNRigg22Hs+SLX8ntWiZNWsRxYKEZyGA6Y55FKvhLvLDZXVzZvNm3eQmGVuQLA6cknprQJz5DK+tPCigWO0t7LQbfg+fTSltLA7ahpWQuCELdM+xj3kCrrvVu3DfwNDOPVHGNUbY5Mp8/ToRyNTGkeVZoEXw/2BcWO247e4DFQk5jYatDArzdOwJwoI6jkD2NXDjnfxJs1omkUSSSRFEJGpgsiMxA64AHM+7zpiYrBUeVAtd29lWu1dhwW+tWeKJV1LgtDKq4BI/MfWBNePDze17ZzsvaRKTRMEikbJDr9VdfuI0seoIB5jm0AKzQFL/idutNLJb39mNVzakHRyHiIG1AA+YOrl3Dt3xTAooKzsrfuylj1POlu4HzkNwyxSRnuGV8Hl5jlVauLJ9r7TgnCsLCyOpHYEePLkNlAesYKp7WMHScZ1cmQ8Sk5KgkeYFfdAs+PN2gsUiLfONOjKvcgBtR9wyPiRU3ws2tBNs63ijdWeGCNJU+spAK818iVOD3q40UBXlcwLIjIwyrqVI8wRg/ga9aKBLbnbTOwbmWyvwy28r64p8EqTgLq5dioXUBzUrz5HNMmXfawChluopCfopEwkdz2CxplmPoBU3dWqSKVkRXU9VZQw+48q1bDYltAdUMEURPdI0U/eBQYsr1xB4t0Fg5FiCw+bXsHbOnUBjVjlnIBI5lR8F9qxHaW0PbUGdi8WSBqHjSNyz3xIpxTpliVgVYBgeoIBB+BrXXZcAIIhiBByDoTkfuoIHihcKmyrwuwUGBkGTjLN7Kj3kkVXeA20ImsGiV1MiTOWQEZAOCpx10nz8wR2plMoIweYr4jgVeaqoPoAKBL8YNqwf512f84nzDo03tD2B40be15EBWOPLFNfbO2II7WSZ5UEXhth9S4PI4CnOCT2A61utYxkkmNCT1Olcn3nFZks42UKyIVHMKVBH3YxQVPhDfRybKtlR1Zo00OoIJVgzciO3mPMVTOJvD1oHN/s7KaT4kkceQUPUyR46DqSo947im/bWkcefDREz10qBn34Fe9BQtzNuwWewraedwiLEcdMsdT4VR3Y45AV8biWuzr+3Mzpa3NxMTNca1ikdGYkhDqBIVAAi9iEz3q+rCoAUKAB0AAx91ZVAOgA91Ak+IkltsralncWvhRkD56CIKuEyAToXABdHYDPdAabljt+2mjWSK4iZGGQQ68/x5HtjtipB4weoB94rHhL9kfc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9" name="AutoShape 8" descr="data:image/jpeg;base64,/9j/4AAQSkZJRgABAQAAAQABAAD/2wCEAAkGBxQTEhQUExQVFRUXGB0aGRgYFBoXHxwgGhsfGBwYHBgaHCggGRwlHhoYITEiJSorLi4uHCEzODMsNygtLiwBCgoKDg0OGxAQGywmICQsLCwvLCwuLCwtLCwsLCwsLCwtLCwsLCwsLCwsLCwtLSwsLSwsLCwsLCw0LCwsLCwsLP/AABEIAPoAyQMBEQACEQEDEQH/xAAcAAEAAgIDAQAAAAAAAAAAAAAABgcEBQIDCAH/xABNEAACAQMBBQUDBgkKBQMFAAABAgMABBEFBhIhMUEHEyJRYTJxgRRScpGhsTM0QmJzgpKywRcjJDVDk7PC0dIWU1Si0xVj8AglRGWD/8QAGwEBAAIDAQEAAAAAAAAAAAAAAAEFAwQGAgf/xAA5EQACAQICBgYJBAIDAQAAAAAAAQIDBBExBRIhQVFxYYGRobHREyIyMzRyweHwFBVCUgZTFkNiI//aAAwDAQACEQMRAD8AvGgFAKAUAoBQCgFAanWto7a1/DShW6IPEx/VHHHqeFY51YQzZt21lXuPdx2ccl2kJ1XtRJyLaHH50p/yIf8ANWrO8/qu0u6H+PrOtPqj5vyIzebbX0nOcqPJFVPtA3vtrA7io95ZU9FWkP4Y88X9u41Empzt7U0x98rn7zWPWk977TcVCksoR7F5HQZDnOTnzyc/XXnEyaqwwwO5NQmHszSj3SuPuNTrS4sxujSecV2I2lntjex43bhyPJ8P9rAn7ayRr1FvNWpoy0nnBdWzw2Ek0vtQkXhcQq4+dGd0/ssSD9YrPC8f8kV1fQEHtpSw6Ht715Mm2h7W2t0QscmHP9m43W+APBv1Sa2qdeE8mUlzo64t9s47OK2r7deBvKymiKAUAoBQCgFAKAUAoBQCgFAKAUBianqUVuhkmcIo6nr6AcyfQV5lNRWLMtGhUrS1KaxZV20vaJNMSltmGP53Dfb4/kD3cfUcq0Kt1KWyOxHU2ehaVJa1b1nw3Lz8OghLsSSSSSeJJOST5knma1S6SSWCPlCRQCgFAKAUAoBQEs2c28uLchZCZ4uW6x8Q+i54n3Nn4VsU7mUc9qKm80RQrrGHqy6MuteXeWtomtw3Sb8LhvNeTKfJl5j7j0qwhUjNYxOUubSrby1aiw8HyZsa9muKAUAoBQCgFAKAUAoBQCgNNtPtHFZR70nF2zuRjmxH3KOp/jgViq1Y01izcsrGpdT1Y5LN8Pv0FLa7rUt3KZJmz81R7KDyUfeeZqsqVHN4s7S1tadtDUprm975murwbIoDeaJsndXQDRx4Q/2jndX4dW94BFZYUZzyRo3Okbe32Tlt4La/JdbJpp3ZbGMGed2PlGAg92Tkn38K2o2a/kylrf5BN7KUEue1/ReJF+0HRobW4jjhUqpiDHLFiTvMM5J8gK17inGEko8C00VdVLik51Hi8cOG5EXrAWhINhtMjubtYpl3kKMcBivEDgcqQazUIKc8GV+k69ShbudN4PFE01HsuhbJgmeM+TgSL/BvtNbMrOP8WUtHT9Ve8iny2P6ruIbrexd3bZJj7xPnx5YD3rjeH1Y9a1p0Jw3FzbaUtq+xSwfB7O/IjoNYSxFAZWm6hJBIssTFHXr5jqpHVT5V6jJxeKMVajCtBwqLFP8ANnSXLshtbHeru+xMoyyefTeU9V+0dehNlRrqouk43SGjp2rxzi8n9H0+JJKzlaKAUAoBQCgFAKAUAoDW7Q61HaQtLJ04Ko5sx5KP/nAAmvFSooRxZs2lrO5qKnDrfBcSjNZ1WS5laWU5Y8gOSjoq+QH+p61Uzm5vFnc29vC3pqnDJd/SzBryZzK0zTpbiQRwoXc9B0HmTyA9TXqMXJ4IxVq1OjDXqPBFr7L7AQwAPOFml58RlF+ip5n84/ACrClbRjtltZyl7pirWerS9WPe+b+i7yZVslMKAqTtc/G4/wBCP33quu/bXI63QPw8vm+iIPWqXhLOy/8AH0/Rv9wrYtfeFTpr4R80XPVmcYKAi20+w8F1l1HczHjvqODH89fyvfwPrWvVt4z2rYy0stLVrfCL9aPB7uT3eBUes6RNayd3Mu63MHmrDzVuo+0dQKrpwlB4SOut7mncQ16bxXeuZg15M532V28UiyRsVdDkEf8AziDyI6ipjJxeKPFSnGpBwmsUy7tkNpEvYd4eGRcCRPI9CPzTxx8R0q1o1VUWO84jSFjK0qaucXk/zejfVlNAUAoBQCgFAKAUB8JxxNAUdtttGbyfKk9ymVjHn5ufVvuA9aqq9X0kug7jRtkrWlg/aefl1ePUR6sJYmfomkSXUqxRDieJJ5KOrH0+/lXqEHN4I17m5p29N1J5eL4F37OaBFZxbkY4n23PtOfM+nkOQq1p0o01gjibu8qXU9afUtyNrWQ1BQCgKk7XPxuP9CP33quu/bXI63QPw8vm+iIPWqXhLOy/8fT9G/3Cti194VOmvhHzRc9WZxgoBQGt1/RIruIxSj1VhzU9GU+f38jXipTU1gzZtbqpbVNeHWtzXBlHa7o8lrM0Uo4jirDky9GH+nQ5FVVSDhLBncWtzC5pqpDs4Pga+vBsG02a1t7SdZVyRydfnKeY9/Ueo99ZKVRwlijVvLWNzSdN9T4P8zL5s7lZUSRDvI6hlPmCMirZNNYo4OpTlTk4SW1bDuqTwKAUAoBQCgFAQ3tP1vubbuVOJJ8r7kHtn45C/rHyrWuqmrHBby50LaelrekllHb17vPqKeqtOwOUaFiFUEsSAAOZJOAB6k8KZkNpLF5IvLYzZxbOAKcGV8GVvM/NB+aucD4nrVrRpejj0nD6RvndVcf4rJfXm/sb+sxXigI3qW3NlCxUy77DmI1L49Cw4Z9M1glcU47MSyo6Juqq1lHBdOz7mH/KRZecv90a8/q6Zm/Y7rgu0gW32txXdwkkO9uiMKd5d3iGY8vcRWpcVFOWKL7RVrUtqThUzxx7kRmsBZm+2J1WO1ulllzuBWHAZOSOHCstCahPFmhpK3ncUHThniixf5SLLzl/ujW7+rpnO/sd1wXaZVht5ZStu97uE8u8UoP2j4R8TXqNzTk8MTFV0Rd01rauPJ492ZJQazlYfaA0W1+ziXsO7wWRcmN/I+R/NPI/A8wKxVqSqRw3m9o+9la1Nb+LzX5vW4oyeFkZkcFWUkMDzBHAiqlpp4M7mMlJKUXimcKHos/sm1veV7VzxTLx/RJ8S/Bjn9b0retKmzUZzGnbTCSrx37Hz3PrXgWJW6c6KAUAoBQCgFAUf2g6n397Lg5WP+aX9TO8f2i31Cqq4nrVH0bDt9FUPQ2scc5es+vLuwI5WEsiddlWi95O1w48MPBfV2HP9Vf3h5VtWlPGWs9xRacuvR0lRjnLPkvN+BbNWJyYoCrO0ba5ndrWBsIvCVlPFm6pnoo5HzORyHHQuazb1InU6I0bGMVXqra8lwXHm93DPlX9aZ0AoBQCgFAKAUBOOz3a5oXW2mbMLHdQk/gyeQ+gTwx092a2reu4vVlkUeltGqrF1qa9ZbX0rz8S26sTkhQFW9rGibsiXSDg/gkx84DwsfeBj9UedaF3TweujqdBXWtB0Jbtq5b127etlfVpnQGy2c1L5NdQzdFbxfRbwt9hJ+Fe6c9SaZrXlD09CVPe1s55rvPQANXB8/PtAKAUAoBQGPqFyIopJDyRGY/qgn+FRJ4JsyUqbqVIwW9pdp51LE8TzPE+886pT6LglsR8oC89hNO7ixhUjDMO8b3v4sH3AgfCrWhHVppHDaUr+muptZLYurZ9yQVmK8wtauzFbzSjmkbsP1VJ/hXmctWLZmtqfpK0IPe0u1nnnJ6nJ6k9fWqY+h8gTQG8XY++IyLZ8H85P91ZfQVOBovSdov+xd/kff8Ag2+/6V/2k/309BU4Efudn/sXf5D/AINvv+lf9pP99PQVOA/c7P8A2Lv8h/wbff8ASv8AtJ/vp6CpwH7nZ/7F3+Q/4Nvv+lf9pP8AfT0FTgP3Oz/2Lv8AI01xCyMyON1lJVh5EHBHD1rE008GbsJKcVKOTOsih6L+2VvGms7eRuLNGu8fMgYJ+JGat6UtaCbOAvqSpXE4RyTZtayGqarajTflFpNF1ZDu/SXxL/3AVjqw14NG1ZV/QXEKm5PbyyfcUCDVQd+DQF9bHXne2Vu+cnuwp96eA/apq2oy1qaZwWkKXo7mcenue1G5rKaYoBQCgFAR3tCm3dPuCOqqv7Tqp+wmsNw8KbLHRMda8h1vsTZR1VR3Bzgh32VBzdgo/WO7/GiWLwPMp6kXLgm+zaej0XAAHIcKuz5y3i8T7Qg1O1v4jd/oJP3DWOt7uXJm3YfFU/mj4ooKqg744y+yfcahkxzR6QtPYT6I+6rtZHzeftPmdtSeRQCgFAef9p/xy6/Tyfvmqer7b5s7+y+Gp/KvA1leDaL12E/q+2+h/E1a2/u0cLpT4upzN9WY0BQHnrXLfu7mdOiyuB7t44+zFU01hJrpPoVtPXowlxivAwa8mct/snmzZFfmSsB8Qr/exqxtH6nWchp2OFynxivqvoTStopRQCgFAKAifagf/t8n04/31rXuvdvqLbQnxkeUvBlMVWHZmdoQzdWw/wDfi/xFr3T9tc0YLl4UKnyy8GehauD56KA1O1v4jd/oJP3DWOt7uXJm3YfFU/mj4ooKqg744y+yfcahkxzR6QtPYT6I+6rtZHzeftPmdtSeRQCgFAef9p/xy6/Tyfvmqer7b5s7+y+Gp/KvA1leDaL12E/q+2+h/E1a2/u0cLpT4upzN9WY0BQFD7bD+n3OP+Z/lGftqpr+8kd5o34Sny+rNJWI3S1ex4/0ecdO+/yLW/Z+y+Zyv+Qe+h8v1ZPq3CgFAKAUAoCM9pEedOn9Nw/VItYLlY03+byz0PLC8h1+DKSqrO2O+xm3JY3PJHVv2WB/hUxeDTPFSOtCUVvTXaj0ZV0fORQGp2t/Ebv9BJ+4ax1vdy5M27D4qn80fFFBVUHfHGX2T7jUMmOaPSFp7CfRH3VdrI+bz9p8ztqTyKAUAoDz/tP+OXX6eT981T1fbfNnf2Xw1P5V4GsrwbReuwn9X230P4mrW392jhdKfF1OZvqzGgKA8/bS3HeXdy3QzPj3Bio+wVT1HjNvpPoFnDUt6cf/ACvDE1teDZLb7I48Wkh85m+xEH+tWFmvUfM5LT8sbiK4RXiycVtlGKAUAoBQGv1+z762ni+fGwHvIOD9eK8VI60WjYtavoq8J8Gjz2pqnPoLPpFAX7spf9/ZwSZySgDfSXwt/wBwNW9KWtBM4G+o+huJw6dnJ7V3G2rIahqtrBmyuv0En7hrHW93LkzbsHhdU/mj4lA1UHfHxhkYoE8CYp2kXgAAEGAMfg26fr1sfqqnR+dZTvQdq3j63avI5fyl3vlB/dt/5Kn9XU6PzrI/YrXjLtXkP5S73yg/u2/8lP1dTo/OsfsVrxl2ryH8pd75Qf3bf+Sn6up0fnWP2K14y7V5D+Uu98oP7tv/ACU/V1Oj86x+xWvGXavIil9dNLI8jY3nYsccBljk4HlxrXbbeLLanTVOChHJLDsOioPZeuwg/oFt9D+Jq1oe7Rwuk/i6nM31ZjQMLWb4QQSzH+zRmx5kDgPicCvM5asWzNb0XWqxpre0jz0STxJyTzPr1NUx9D2LI+UBePZ9ad3YQDqwLn9clh9hAq1t44U0cPpapr3c+jZ2bCRVmK4UAoBQCgFAUDtVpvye7mi6Biy/RbxL9QOPhVRVhqzaO+sa/p7eE+jB81sfmaqsZtlk9kerj+ctWPH8In2Bx9x+J8q3bSecOs5rT1t7Ndcn9PLsLKreObOLoCCCMgjBHnnpQlNp4oora7Z1rKcpgmJsmJvMfNJ+cvI/A9aqa1J05Ybtx3VhexuqWt/JZrp48n9jR1iN4UAoBQCgFAKA2uzWhPeTiJMhecj/ADF8/eeQHn6A1kpU3UlgjUvLuFrSc5Z7lxflxL6toFjRUQYVQFUeQAwBVskksEcHObnJylm9p2VJ5K+7WtX3YktlPGQ77/RU8B8W/dNad3UwSjxOg0Dba03WeS2Lm/JeJVtaB1J32Fm00qRJ7UjBR6ZOM/Dn8KmMXJpIx1aqpQdSWSWJ6It4QiKi8FVQo9wGBVylgsD55OTnJyeb2nZUnkUAoBQCgFAVz2t6NkR3Sj2f5uT3E+A/BiR+sK0runlNHR6BucHKg9+1fXu29RWVaJ0xlaZfvBLHNH7SNkevQqfQjIPvr1GTi00Yq1GNam6csn+Y9RfmjamlzCk0Z8LjOOoPIqfUHIq3hNTjrI4G4oToVHTnmvzHrM2vRhMTVdNiuIzFMoZD08j0IPMEeYrzKCksGZqFepQmp03gyvLvssfePdXC7nTfQ7w95U4PvwK0nZvHYzoaf+QR1fXht6Hs7/udH8ls/wDz4v2WqP0cuJ7/AOQUv6PtRGdp9AaylWN3VyyB8qCOZIxx91YKtN03gyzsryN1BzisMHgaesZuGz2d0drucQqwQkE5IJHh91e6cHOWqjWu7lW1L0kliSv+S2f/AJ8X7LVsfo5cSp/5BS/o+1Hbbdlkm8O8uFC9dxCT8MnA9/H3VKs3jtZ5n/kEMPUg8el7CwdF0iK1jEcK7q8yeZY/OY9TW5CnGCwic9cXNS4nr1Hi/DkZ9ezAYup36QRPLIcIgyf4ADqSeAHma8ykorFmWjRnWmqcM2UJrWptczyTPzc8B80Dgqj3DH2nrVRObnJyZ3ttQjQpRpx3d73swa8mcnfZRoxkna5YeGLKr6uw4/Up/wC4VtWkMZa3AotO3OpSVFZy2vkvN+BbFWJyYoBQCgFAKAUB0X9os0bxOMo6lSPQ8PrqJRUlgzJSqSpTU45p4lA61pb2szwye0vI9GB5MPQ/YcjpVPODhLVZ31vcQuKaqQyfc96MGvJnJPsPtU1nJuvkwOfGOe6eXeKPvHUeoFZ6Fb0b25FZpLR6uoYx9tZdPQ/oXRBMrqrowZWGQwOQQeRBHMVZpp7UcXKMoScZLBo7Kk8igFAVJ2ufjcf6EfvvVdd+2uR1ugfh5fN9EQetUvCWdl/4+n6N/uFbFr7wqdNfCPmi56szjBQCgOEsgUFmIVQMkk4AA5kk8hRvAmMXJ4LMprbvas3km5GSLdD4em+eW+fTngfHmeFZXra7wWR2ei9HK2hrT9t9y4efZzila5andZ2ryyJHGN53O6o9T9w6k9ADUpNvBHipUjTg5zeCWZfez2kra28cK8d0eI/OY8Wb4nNW9OChFROCu7h3FaVR7+5bkbKvZrCgFAKAUAoBQCgItt7sx8siDRgd/HxTpvDqhPrzHkfea17ij6RbMy00Xf8A6aphL2Xn0dPn0FLuhBIIIIOCCMEEcCCOhqsO0TTWKONCSS7IbXyWR3SDJATxTPFT1ZCeR8xyPpzrPRruns3FbpDRsLpay2S48eh+ZcGj6vDcx95C4devQqfJl5qffVjCcZrGJx9xbVLeepUWD8eRnV7MAoCpO1z8bj/Qj996rrv21yOt0D8PL5voiD1ql4Szsv8Ax9P0b/cK2LX3hU6a+EfNFz1ZnGCgMLVtVitozJM4RR9ZPkoHFj6CvM5xgsWZqFvUrz1Kaxf5mVDthtjJeHcUGOAHgmeLeRfH2LyHrwxW1q7qbNx1+j9GQtVrPbPjw5efgResBaCgLa7N9lTAvyiZcSuMIpHFFPn5M3XyHDzqwtqOqtaWZyWmNIKs/Q036qzfF+S/NxOa2yjFAKAUAoBQCgFAKAUBB9vdivlGZ7cATAeJeQkA5ceQccsnnyPQjVr0Nf1o5l5ovSnoP/lV9nc/6/YqaSMqSrAqwOCCMEEcwQeRquyOsTUlisjjQkyLG+khcPE7RuOqnHwI5EehyKmMnF4ox1aUKsdWok10k90XtPYALdRb358eAfih4fUfhW5C7/sihuNAJ7aMsOh+f26yZ6dtbZzY3J0BP5Lncb9lsGtmNanLJlLW0ddUvag+a2rtRX3a02buIjiO5H771p3ftrkdDoFYW8vm+iIRWqXZK+zA/wBPX9G/3Cti194VOmvhHzRaN/tRaQ57y4jBH5Ibfb9lcn7K35VoRzZzFKwuavsQfgu17CIa12nqAVtYyx+fJwHvCA5PxxWtO7X8UW9toCWONeXUs+3LxK81LUZZ3Mkzs7HqTy9FHJR6CtOUnJ4tnQ0aNOjHUprBfmfExa8mUUBZewWw5Urc3S4I4xxHoejuPPqF6czx4Det7fD1pHNaU0smnRoPm/ovq9/LOyK3TmxQCgFAKAUAoBQCgFAKAUBGdrNjYrzx57uYDAcDOfIOPyh68x59KwVaEam3eWdhpOpa+rnHh5cPAqPXNDmtH3Jkxn2WHFW+i3X3HB9Krp05QeEjrba7pXMdam+reua/Ea6vBsigFAAMUGOIoARQACgFAKAy9L02W4kEcKF29OQHmx5KPU16jByeETFXr06ENeo8F+ZcS1tkdhI7YrLMRLOOXzEP5oPM/nH4AVYUbZQ2vazlL/S87hOFPZHvfPy8SZVslMKAUAoBQCgFAKAUAoBQCgFAKA6rm2SRSkiq6nmrAEH3g1DSawZ6hOUJa0Xg+gg2u9mcT5a2fuj8xssnwPtL9o9K1KlontjsL2107UjsrLW6Vsfk+7mQjVdj7y34tCzr86P+cH1DxD4gVqzoVI5rsLuhpK2rezLB8Hs+3eaE8Dg8D5dfqrEb+axFAKAUAzQYG40rZi7uPwcD4+c43F+tsZ+GayQozlkjTr39vR9ua5La+764E10TswAIa6k3v/bjyB8XPE/AD31tQtN82Utzp9vZQjh0vyy7cSe2FhHCgSJFjUdFGPifM+prbjFRWCKCrWqVZa1RtvpMmvRjFAKAUAoBQCgFAKAUAoBQCgFAKAUAoBQGNd2EUoxLGkg8nQN94ry4p5oyU61Sm8YSa5PA1EuxVi3O2QfRLL+6RWN29N7jcjpW7X/Y+vB+JjHs+sM57lv72T/dXn9LT4d7Mn7zef27l5GRFsPYL/8Ajqfezt97GvSt6fA8S0reP+b7l9Da2WlQQ8IoY4/ooq/cKyRhGOSNSpcVavtyb5tszK9GEUAoBQCgFAKAUAoBQCgFAKAUAoBQCgFAKAUAoBQCgFAKAUAoBQCgFAKAUAoBQCgFAKAUAoBQCgFAKAUAoDqubhI13nZUUcyzBR9ZoDjZXscq70UiSLnG8jhx7sqcUB30AoBQCgFAKAUAoBQCgFAazXdoLazQPczJECcLvHi2Oe6oyW+AoDNtLlJUWSNg6OoZWByCCMgg+WKA7qAUAoBQGJq9yYoJpFGSkbsB6qpI+6gPNGxG3NxYT96WaWORt6eMnO+WOWkHlJxJz15H0jE9YHpjTtRinjWSGRZEYAhlYHn9x9Kk8mVQCgBNAQux16XVGmWymEFtE/dtcBQ8kjYDERBvCiAEeNg2c8AOdAck7M7Fm37gTXcnHx3M7yHjzwoIUfVQEZ2n2dOiyDUtOBWAFVurbJKshON5ck4IJ+BORgbwMElo2N2k0aSxneSRQ6kdQwyD9RqSDvoBQEE7XNsGsLUJCwFxOSqHgdxR7cmPMZAHqwPShKOvsc1m9ubVjdqzKpHczOMGRTnP0gpA8fXPUgmoDJzd3SRI0kjKiICzMxwABzJJ5VJBX2mbd3V1qVtFDb7llKJGDyKQ8iIv4YDPgQsUC5HHP1AWPQCgFAY2pX8cETzSsEjjUszHoB959OtAeWds9pH1C6e4fIX2Y0P5CDkvvPM+pPTFQekXH2Caq0tjJCxz3EpVD+a4DgfBi/wwKIhlmVJAoBQCgNXtVcrHZXTt7KwSE/BDwoDyOgwBXk9Fh7N9mRe0+X3NyttD3ZkG6m85TGQxO8Aueg4k8ORqcCMSU9gNjORcXMjSGJsRxh2Y5Kkl2AJxgeFcjrvDpRBlwVJBoE1Vbm6vLHHhhhjEjA4benD+EeWEAOfNvTiBVWqao2z0sdtaypcM0LCRZPCFPel4XIU+0FdlPEZABOBu1BOZh7SbQa1JZ2l68hijd33fk6sh6bjyAEhg3j3QeGADx3hgEWds7DcX2j93fKRNPFIhyu6SG3lR2XHhYjdbkPcOVSQYXYfftJpaI3tQSPEQenHfA+AcD4VCJZP6kgUBVmg6Omr38+ozqJLWJu5tEbir92TmUjky728QORJOfZoScuyJdXLvJfd4IHTgs3Bw+Rjcj5ouN4EEAcsCoBHbqZ9Z11oN9zZQt4495txlgPElM7rF5TjJ/JI8qAm+x1+t7qd9cpgwwIlpEw5HBMkpHpvbvEcwFNSCeUIFAfGYAEk4A4knpQHnrta29+XSfJ7dv6LG2Sw/tXH5Xqi9PM8fm1DJRCNJ0a4um3beCSY5wdxCQD+c3sr8SKgkvLYO3h0OzI1CeKGadzIULbxAAChQFyXxjJIyMtjjzqSDjf8AauZTu6ZZXF2eXeGN1QfUpJ/W3ffQYG/2FuNVlMkmopFCmAI4kUb2erMd9sADAAzk5OcYGZIJdQFAbG9qc9k8sN6JLhAz48QMiOCcpljxTORgnw9OHCoxJwMbX9Z1XV7eefc7uxhBdlU7qnc4kbx8U7LzP5IxyBwKAryoJJ/Za7JqaabpCkwwjcSVsgF+7Bbh0wFXwg82wccBUkHoTT7KOGNIolCRooVVHIAVJBkUBX/Zn47zWZjza87vPpCCFHwDUBoe3/UUSKK3VF7yc77vuje3IsYG9z4sV+CnzqGSiQdlm1puLdIbhRFNHCrqeAWSEExrKAOC4KlSPQHkcAGb7YraQ38LziIxxd66QsT+ERcAS4IBXJ3hj0qSCNdjybp1RBwC6hNgenAD7qAsWgIr2jak8dqIIPxi7cW8XoX9t/QKm8c9OFARC/7S7bSnj0+G3eWO2CxyPvhCCAM7i7p7xuJJyVyfrqMScCyNd1LuLSe4/wCXC8gHL2ULAcevCpIPL+g2d40Ur2zON9lgYIzB5mfx92oUZbABdskALzPHBg9HoHsn0hbbTIAvtSZkk4YIduDIR0KboTH5lSeSYUAoCLdpWi3F5YSQ2rhXJBKlt0SKPajLdM/UcYPAmgPN2q6NPaSql1A8Z57rcN4A8d11yCOmVJxmvJ6L77Ntv7W8AtUhFrIinchGChVee4wUcR1BAPvwTXojA320uxtpfSQy3KFzDnA3iqkHBIcD2hkZx76EGr1XtFsbYiCANcyjgsFpH3mMcMZXwDHUA5HlQGobazXJj/R9JWJc855BnHmQWjI+APxqCTY52h//AFf1T/602jYVx20bHtbXLXca5gnbL4HsSHnnyD+0D84sOoyCZgaBt/3OlXOnyITvpIsLrjA74nfV8noWZgRnnjhwNBgQWoJLi7D9jEcLqMhbeV3WFB7PAbjO3DJOS4A5DGePSUQy6akgUBA+yRP5q/bq+o3BP1qP4UBF9udrLSXUhFNG86WnBYI4g5uJzkbjHH4OPJ8PVieDYxUEkV2Vt5rvUmhlb5LFKJIHVTgLHv8AfNYxOOCsScFQcgb3AcqAu/QrkG5uIIgot7ZIYlVRgLJhndRjhgI0Ax041JBHOyqQGfWCOXy+T/Q/dQFgOwAJJAA4knhj1oCtdmNXXUdRuNQOfktjGYrckc2Yb0swHMEoAPosvXNCSqTtp/T7jUPk8bySZMIfiITgKkm4Bh3CqPLiSagnAuDbjXQ+gzSF42keGNJO7dWAeQqrr4Sce01CCpdnrKQmBU1GC0URNKXeZUMZmZo2VAMM0hSOPPEFQwGRwyJLQ0Xa7SdJtBAt78pKlmO5mVnZjvNgr4FGT1b3knJoQSfYu6vZ1kuLtVhSUgwW4XxRpx4yNzLtkHd6Y6ZIEkEloDS7XbTQ6fbtPMfREHtO3RV/iegyaA8za/rVxqN13kmXkkYJHGvJcnCxoPefiTk1B6L07PdhP/Tbd5iqy3roeuAvDIhVjyBIGW6n0AqTyaqDYvU9R8erXTQxHj8lgIA9zEZXHv3z6ioJNR2e2ZstoLqziO7CEbwnBJUBHjG8ePDvPPjQF11JAoDqurZJEaORVdGBDKwBBB5gg8CKAqztB7OLG3sLue3hKSqoYHvHYKA6lt1WYgZXI93LFQSijSpC72Du5xnBxnGcZ5ZxxxUEnqrYDTfk+nWkRGGESlh+c432/wC5jXo8kgoBQFRdnGvfJ9R1W2mlRIBPLKpkZUCsZSrYZiOYK8PzfU1BJzm1DSIp5ktriGBpCXuLsSb8h7xiWit344ZjneKcFBGPEcqBx1rbzTRaG0s7Oa6iC7qrHE8caEcQ3eEb6uD4gwUnPHOeNBgZPYTfXJglilh3YYzlZSjq0juzNIWZj4zy4gDHAUQZ3dhkm/Ffy8xJeOwPnlVb/NUkFlyxhlKsAQQQQeoPAigIXeXen6BZ92MhWZ2SLO+8hPMcfyQN1d48AAMknmJzKJ0qw3LqNDbLctNHvQ26S74DSZ7pZCpHsAbzKTyxnHHHkk7teWK0t2sonE0zOj3cqH+bBjDBIE+duszFn4ZIx0IEhFhfyMQz20MsFxJFI8SMQ4EiEsoJxjdYcT5mmBGJW90ZdOmkgLQTIJYzJuEOkhibfWJpMBsA4JTI4gZHChJauj9t9u2Bc28sR6shEqj1PJ/qU0xIwLH0TW7e7j722lSVM4JU8jz3WB4qeI4EA8akgqztt2VvbieKeBHniWPc3E8TI28SW3OZDDd4j5vHpUMlEe1fs6FjpTXlw0nyrMe5GrBViLuoGSOLOoOcggAjrjNMBiWJ2ObUy3lnJ8ofekgfdLnALKVDKzHzHiGeu7k8c0QZPwakgprV75YNq4mBAEgjjf6UkZRR7/wX2VG8ncXNUkCgFAaraqw+UWV1COckMiD3lCAfrxQHney0oPpo3lCs+o24Kg8o5bc7h5ng3ek/CoJPTgFSQfaAUBU+odnLPrbzy26z2U+S384FMbGMDJXeDE76/k54OfKoJxNtedjemv7CzRfQmZv8TepgMTXTdl93bxldO1OeMcT3UhIUk/nR4C+/cNMBiRi1j2huZW0+WWeNf7SRkVVCciROigyA9FVsnlwAbAbC5dl9AisbaO2hzuoOJPNmJyzH1JJ93ADgKkg2tAaPXNmLa4ljuJoBLLAD3eSceYBXO63HiMg4NAU3s9sBql5O9zMTZd6W33OUfDDDIkSnKjHh8RXgOtQTiWDq/ZpENLksbPCOxR+8k4l2RgfGwHAEDHAYGeAqSDR6XsjrU8UVpd3K29pGoQ9ywMsirwC74HLAxkkcOatUElk2Gg28NutqkKdwox3ZUMD5lgc7xPMk8Sakg08nZxpZOfkUQ9BvKP2QQPspgMTf6XpkNugjgiSJBx3UUKM+eBzPrQGXQGp2q0GO+tZLaUlVfHiXmpUhlYZ54IHDrQGi7NNim0yKdJJFlaWTOVUqN1RhQQSePMn30JMDavZa5tke40iaSFlG81qMPE4HE93E4Kxv6KADyGDxoQUzs9NPe6rbSMTJNJcxyM2AOCMrMcDgAqJ9QqD0z1RUnkUAoBQFYaB2T93dNNcXDSRLKGihQsBiNi0IkJ57gPBQMDjxwSKjAnEs+pIFAKAUAoBQCgFAKAUAoBQCgFAKAUAoBQCgFAarTdnLWCaWeGCNJZSS7heJzxOD+SCeJAwCePOgNrQCgKr7WdaubW809Le4kjS5crIoKkYDxr4d5TunDnl6UB17SbRXen6xZ20dw9zDcbu/DIqMybz7hYMihgMZIz5HOegFrk44mgK57P8Ab83moX1tJlVyJLYEEHuwAp5ge0NyQD89ugoCVbcCQWNw8Mrwyxxs6OpHNRkAgggqcYPDlywaAgPZ1t1cJdy6Xqrf0jfIjkOBkkZ3MgAeIYZG65x1AoCebOwtv3geaWQLMUTeb2V7uN8DAHEFz4jk+tAV9sTtJcPrV/BcXTm2te+ZQzKoURyqoLvgEgKTzPvoCbRQz3k6zpLPb2ijguQGuCcYfdYEwxgcuTNknCgAsBKeQ91AVhsftRNrN9clJXhsbbAVY/C8pckKzuRvKMIx3V3eag+oHLarambR9QtlllaaxucgiTBaEqQGZZMZZRvocNnryoDs7cNauLO1hntZnidphGcYIKlHb2WBGcqOIoDNubO4ls4u4vrlbyS176MExlXKqm8CGTgpaRBwIxvemKAmuoXiQxSSyHdSNWdj5BRkn6hQFc7Dapday01zJNJbWaP3cUMJCMxAyWklxvHAZfZIGc8scQJXBp91FeRYuJJbQo+8kgUsj+Hc/nAoLIRve1kg9TkYAhOsavdJtFb2K3MwtpFDMmR8x2IDld4AlB16nGKAdr+tXVpdWCW1zLEtwxWQAq3Jo1BG+pwcOfTlQEl7U7qW10uae3lkjli3N1t7ezvSKp3g2Q3An3UBz7N5ZbrS4ZZppWlmViz7wBGHYDdAGFwAOnHrmgK/2c2+vbG9SLVJDJa3KhopWC+EH2XyoHDjuuDy58vaAtK1jb/1CX+ekMQgjdY94Fd53lDNyyRhFwM4HH0wBkbW6z8ktJpwpdkU7iAElnPBVwOPPGfIZPSgNN2U7Tm/0+ORzmZMxy+rLyb9ZSre8nyoCYUBWXa6tmZ7AXIfvS+IcFgPwke/kryPsY+NAaPbJo9LvLeS1DLeXEse/GjGUyR53WUiQkAtwUYwSRwPCgLD2jkldVtTub9zvruhivgA3pCWAyq7uI94AkGReHUAQPtDtU0+9t9WlR1fe3P6OVKZVSo7wOAfFHlfCeS9OoE82iuhJp80odWga3Zt8cyrR53hnA9eYoDRdpewhv4zMq4uoUbujG24zEZKoSQcje4jiME8xk0BkdjmozXFi8txnvjOwfK7pyiJHxHRvDx9c0BV2l7MpqOs6zbM7IT37IyscBluFwWUHDrnmD8MEAgCW9k210tvM2j6h4ZoTuQsTwIHKLPXhgoeo4eWQLbuIt5WU8mBH1jFAU52EQNZ3WoWE43JlKMAeG8F3gWXzXDIR6NQHHtxs2vr7TrGDxS4kZscdxZCg328gBGx93vFAbD/AOo1cadbjyuV/wAKSgJJsdsskUlreRs53rEROHleTi3cuhXfY7o8L8Bw5YAoDfbX6a1zY3UCY35IXVc8BvFTgE9BnAoCv/8A6fL8C1ns38E8EzFo24NhgBnB8mVgfLh5igLON9H3oh3h3m6X3RxIUEDePzQScDPPBxnBwBTu1dssu1dqj53TEM7rMh/ByH2lII6cjQGN2z6VFBeaV3e/4pGzvSyScnixjvGOOZ5UBO+2z+prv/8An/jJQHf2P/1PZ/Qb/EegMS72Si1PR7eFyA4iVopBx3GxwPqp5EdR6gEAaXsSkuklvLS79u0SGFc8wu9KyjP5S4PhPzSPSgJbqbzT3qiBIZEtASwllZB30q4XBWNzlIWbIIH4dfKgK12FkfSNdlspgscV3gxhWLKCSWiwzBSRxeLkMtigL0oCH67o9vPMzTQQykcAZIlcgc8AsDgUBsdndGt0JlSCFJDzdYkVvL2gM0B0arYxm6EpjQyLuhXKAsB5BsZA4mgOe1GnxTMqzRRyqBkLIiuAckZAYEZwTxoDEbTIfkwh7mLud8/zfdrucgfYxu8+PLnQEg0RQIVAAAGQAOAABOABQHTFEqi73QFy5Y4GMkxISTjqfOgNBpmj28cyyxwQpIWGXWJVY5OTlgMnPWgOGpaDayTSSSW0DuXOXaFGY4OBliM8AB9VAS+x/Bp9EfdQEe26sozEspjQyofBIUBZc8918ZX4UBz2Gso1hMqxoJHPjcIAzY5bzAZb40Bx2m02GeQCaKOUAAgSIrgHjxAYHFAbLZyFUi3EUKqthVUAAAAYAA4AelAbWgIT2gaZCSkxhi73l3ndrv4A4DfxnHE9aA3uylnHHbqY40Qv4nKqFLHlvMQPEcAcTQEfl0e3aQzGCEy5z3hiQvkcAd/GcgAdelAd2raPbzyFpoIZSAADJErkDGcAsDgUBk6lZxywxJLGkiYbwuoZeB4eEjHCgGn2UcdvNHHGiR+HwKgVeLHPhAxxoDP2XtEiRkiRI0B4KihVGck4UcBx40BmxwqLl2CgMYkBbAyQGfAJ5kDJx7zQGn2csYo5WMcaIXBZyqBSxz7TEDxHieJoDC1XRreWZ5JYIZHDEBniRmGCSAGIzwoDZ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0" name="AutoShape 10" descr="data:image/jpeg;base64,/9j/4AAQSkZJRgABAQAAAQABAAD/2wCEAAkGBxQTEhQUExQVFRUXGB0aGRgYFBoXHxwgGhsfGBwYHBgaHCggGRwlHhoYITEiJSorLi4uHCEzODMsNygtLiwBCgoKDg0OGxAQGywmICQsLCwvLCwuLCwtLCwsLCwsLCwtLCwsLCwsLCwsLCwtLSwsLSwsLCwsLCw0LCwsLCwsLP/AABEIAPoAyQMBEQACEQEDEQH/xAAcAAEAAgIDAQAAAAAAAAAAAAAABgcEBQIDCAH/xABNEAACAQMBBQUDBgkKBQMFAAABAgMABBEFBhIhMUEHEyJRYTJxgRRScpGhsTM0QmJzgpKywRcjJDVDk7PC0dIWU1Si0xVj8AglRGWD/8QAGwEBAAIDAQEAAAAAAAAAAAAAAAEFAwQGAgf/xAA5EQACAQICBgYJBAIDAQAAAAAAAQIDBBExBRIhQVFxYYGRobHREyIyMzRyweHwFBVCUgZTFkNiI//aAAwDAQACEQMRAD8AvGgFAKAUAoBQCgFAanWto7a1/DShW6IPEx/VHHHqeFY51YQzZt21lXuPdx2ccl2kJ1XtRJyLaHH50p/yIf8ANWrO8/qu0u6H+PrOtPqj5vyIzebbX0nOcqPJFVPtA3vtrA7io95ZU9FWkP4Y88X9u41Empzt7U0x98rn7zWPWk977TcVCksoR7F5HQZDnOTnzyc/XXnEyaqwwwO5NQmHszSj3SuPuNTrS4sxujSecV2I2lntjex43bhyPJ8P9rAn7ayRr1FvNWpoy0nnBdWzw2Ek0vtQkXhcQq4+dGd0/ssSD9YrPC8f8kV1fQEHtpSw6Ht715Mm2h7W2t0QscmHP9m43W+APBv1Sa2qdeE8mUlzo64t9s47OK2r7deBvKymiKAUAoBQCgFAKAUAoBQCgFAKAUBianqUVuhkmcIo6nr6AcyfQV5lNRWLMtGhUrS1KaxZV20vaJNMSltmGP53Dfb4/kD3cfUcq0Kt1KWyOxHU2ehaVJa1b1nw3Lz8OghLsSSSSSeJJOST5knma1S6SSWCPlCRQCgFAKAUAoBQEs2c28uLchZCZ4uW6x8Q+i54n3Nn4VsU7mUc9qKm80RQrrGHqy6MuteXeWtomtw3Sb8LhvNeTKfJl5j7j0qwhUjNYxOUubSrby1aiw8HyZsa9muKAUAoBQCgFAKAUAoBQCgNNtPtHFZR70nF2zuRjmxH3KOp/jgViq1Y01izcsrGpdT1Y5LN8Pv0FLa7rUt3KZJmz81R7KDyUfeeZqsqVHN4s7S1tadtDUprm975murwbIoDeaJsndXQDRx4Q/2jndX4dW94BFZYUZzyRo3Okbe32Tlt4La/JdbJpp3ZbGMGed2PlGAg92Tkn38K2o2a/kylrf5BN7KUEue1/ReJF+0HRobW4jjhUqpiDHLFiTvMM5J8gK17inGEko8C00VdVLik51Hi8cOG5EXrAWhINhtMjubtYpl3kKMcBivEDgcqQazUIKc8GV+k69ShbudN4PFE01HsuhbJgmeM+TgSL/BvtNbMrOP8WUtHT9Ve8iny2P6ruIbrexd3bZJj7xPnx5YD3rjeH1Y9a1p0Jw3FzbaUtq+xSwfB7O/IjoNYSxFAZWm6hJBIssTFHXr5jqpHVT5V6jJxeKMVajCtBwqLFP8ANnSXLshtbHeru+xMoyyefTeU9V+0dehNlRrqouk43SGjp2rxzi8n9H0+JJKzlaKAUAoBQCgFAKAUAoDW7Q61HaQtLJ04Ko5sx5KP/nAAmvFSooRxZs2lrO5qKnDrfBcSjNZ1WS5laWU5Y8gOSjoq+QH+p61Uzm5vFnc29vC3pqnDJd/SzBryZzK0zTpbiQRwoXc9B0HmTyA9TXqMXJ4IxVq1OjDXqPBFr7L7AQwAPOFml58RlF+ip5n84/ACrClbRjtltZyl7pirWerS9WPe+b+i7yZVslMKAqTtc/G4/wBCP33quu/bXI63QPw8vm+iIPWqXhLOy/8AH0/Rv9wrYtfeFTpr4R80XPVmcYKAi20+w8F1l1HczHjvqODH89fyvfwPrWvVt4z2rYy0stLVrfCL9aPB7uT3eBUes6RNayd3Mu63MHmrDzVuo+0dQKrpwlB4SOut7mncQ16bxXeuZg15M532V28UiyRsVdDkEf8AziDyI6ipjJxeKPFSnGpBwmsUy7tkNpEvYd4eGRcCRPI9CPzTxx8R0q1o1VUWO84jSFjK0qaucXk/zejfVlNAUAoBQCgFAKAUB8JxxNAUdtttGbyfKk9ymVjHn5ufVvuA9aqq9X0kug7jRtkrWlg/aefl1ePUR6sJYmfomkSXUqxRDieJJ5KOrH0+/lXqEHN4I17m5p29N1J5eL4F37OaBFZxbkY4n23PtOfM+nkOQq1p0o01gjibu8qXU9afUtyNrWQ1BQCgKk7XPxuP9CP33quu/bXI63QPw8vm+iIPWqXhLOy/8fT9G/3Cti194VOmvhHzRc9WZxgoBQGt1/RIruIxSj1VhzU9GU+f38jXipTU1gzZtbqpbVNeHWtzXBlHa7o8lrM0Uo4jirDky9GH+nQ5FVVSDhLBncWtzC5pqpDs4Pga+vBsG02a1t7SdZVyRydfnKeY9/Ueo99ZKVRwlijVvLWNzSdN9T4P8zL5s7lZUSRDvI6hlPmCMirZNNYo4OpTlTk4SW1bDuqTwKAUAoBQCgFAQ3tP1vubbuVOJJ8r7kHtn45C/rHyrWuqmrHBby50LaelrekllHb17vPqKeqtOwOUaFiFUEsSAAOZJOAB6k8KZkNpLF5IvLYzZxbOAKcGV8GVvM/NB+aucD4nrVrRpejj0nD6RvndVcf4rJfXm/sb+sxXigI3qW3NlCxUy77DmI1L49Cw4Z9M1glcU47MSyo6Juqq1lHBdOz7mH/KRZecv90a8/q6Zm/Y7rgu0gW32txXdwkkO9uiMKd5d3iGY8vcRWpcVFOWKL7RVrUtqThUzxx7kRmsBZm+2J1WO1ulllzuBWHAZOSOHCstCahPFmhpK3ncUHThniixf5SLLzl/ujW7+rpnO/sd1wXaZVht5ZStu97uE8u8UoP2j4R8TXqNzTk8MTFV0Rd01rauPJ492ZJQazlYfaA0W1+ziXsO7wWRcmN/I+R/NPI/A8wKxVqSqRw3m9o+9la1Nb+LzX5vW4oyeFkZkcFWUkMDzBHAiqlpp4M7mMlJKUXimcKHos/sm1veV7VzxTLx/RJ8S/Bjn9b0retKmzUZzGnbTCSrx37Hz3PrXgWJW6c6KAUAoBQCgFAUf2g6n397Lg5WP+aX9TO8f2i31Cqq4nrVH0bDt9FUPQ2scc5es+vLuwI5WEsiddlWi95O1w48MPBfV2HP9Vf3h5VtWlPGWs9xRacuvR0lRjnLPkvN+BbNWJyYoCrO0ba5ndrWBsIvCVlPFm6pnoo5HzORyHHQuazb1InU6I0bGMVXqra8lwXHm93DPlX9aZ0AoBQCgFAKAUBOOz3a5oXW2mbMLHdQk/gyeQ+gTwx092a2reu4vVlkUeltGqrF1qa9ZbX0rz8S26sTkhQFW9rGibsiXSDg/gkx84DwsfeBj9UedaF3TweujqdBXWtB0Jbtq5b127etlfVpnQGy2c1L5NdQzdFbxfRbwt9hJ+Fe6c9SaZrXlD09CVPe1s55rvPQANXB8/PtAKAUAoBQGPqFyIopJDyRGY/qgn+FRJ4JsyUqbqVIwW9pdp51LE8TzPE+886pT6LglsR8oC89hNO7ixhUjDMO8b3v4sH3AgfCrWhHVppHDaUr+muptZLYurZ9yQVmK8wtauzFbzSjmkbsP1VJ/hXmctWLZmtqfpK0IPe0u1nnnJ6nJ6k9fWqY+h8gTQG8XY++IyLZ8H85P91ZfQVOBovSdov+xd/kff8Ag2+/6V/2k/309BU4Efudn/sXf5D/AINvv+lf9pP99PQVOA/c7P8A2Lv8h/wbff8ASv8AtJ/vp6CpwH7nZ/7F3+Q/4Nvv+lf9pP8AfT0FTgP3Oz/2Lv8AI01xCyMyON1lJVh5EHBHD1rE008GbsJKcVKOTOsih6L+2VvGms7eRuLNGu8fMgYJ+JGat6UtaCbOAvqSpXE4RyTZtayGqarajTflFpNF1ZDu/SXxL/3AVjqw14NG1ZV/QXEKm5PbyyfcUCDVQd+DQF9bHXne2Vu+cnuwp96eA/apq2oy1qaZwWkKXo7mcenue1G5rKaYoBQCgFAR3tCm3dPuCOqqv7Tqp+wmsNw8KbLHRMda8h1vsTZR1VR3Bzgh32VBzdgo/WO7/GiWLwPMp6kXLgm+zaej0XAAHIcKuz5y3i8T7Qg1O1v4jd/oJP3DWOt7uXJm3YfFU/mj4ooKqg744y+yfcahkxzR6QtPYT6I+6rtZHzeftPmdtSeRQCgFAef9p/xy6/Tyfvmqer7b5s7+y+Gp/KvA1leDaL12E/q+2+h/E1a2/u0cLpT4upzN9WY0BQHnrXLfu7mdOiyuB7t44+zFU01hJrpPoVtPXowlxivAwa8mct/snmzZFfmSsB8Qr/exqxtH6nWchp2OFynxivqvoTStopRQCgFAKAifagf/t8n04/31rXuvdvqLbQnxkeUvBlMVWHZmdoQzdWw/wDfi/xFr3T9tc0YLl4UKnyy8GehauD56KA1O1v4jd/oJP3DWOt7uXJm3YfFU/mj4ooKqg744y+yfcahkxzR6QtPYT6I+6rtZHzeftPmdtSeRQCgFAef9p/xy6/Tyfvmqer7b5s7+y+Gp/KvA1leDaL12E/q+2+h/E1a2/u0cLpT4upzN9WY0BQFD7bD+n3OP+Z/lGftqpr+8kd5o34Sny+rNJWI3S1ex4/0ecdO+/yLW/Z+y+Zyv+Qe+h8v1ZPq3CgFAKAUAoCM9pEedOn9Nw/VItYLlY03+byz0PLC8h1+DKSqrO2O+xm3JY3PJHVv2WB/hUxeDTPFSOtCUVvTXaj0ZV0fORQGp2t/Ebv9BJ+4ax1vdy5M27D4qn80fFFBVUHfHGX2T7jUMmOaPSFp7CfRH3VdrI+bz9p8ztqTyKAUAoDz/tP+OXX6eT981T1fbfNnf2Xw1P5V4GsrwbReuwn9X230P4mrW392jhdKfF1OZvqzGgKA8/bS3HeXdy3QzPj3Bio+wVT1HjNvpPoFnDUt6cf/ACvDE1teDZLb7I48Wkh85m+xEH+tWFmvUfM5LT8sbiK4RXiycVtlGKAUAoBQGv1+z762ni+fGwHvIOD9eK8VI60WjYtavoq8J8Gjz2pqnPoLPpFAX7spf9/ZwSZySgDfSXwt/wBwNW9KWtBM4G+o+huJw6dnJ7V3G2rIahqtrBmyuv0En7hrHW93LkzbsHhdU/mj4lA1UHfHxhkYoE8CYp2kXgAAEGAMfg26fr1sfqqnR+dZTvQdq3j63avI5fyl3vlB/dt/5Kn9XU6PzrI/YrXjLtXkP5S73yg/u2/8lP1dTo/OsfsVrxl2ryH8pd75Qf3bf+Sn6up0fnWP2K14y7V5D+Uu98oP7tv/ACU/V1Oj86x+xWvGXavIil9dNLI8jY3nYsccBljk4HlxrXbbeLLanTVOChHJLDsOioPZeuwg/oFt9D+Jq1oe7Rwuk/i6nM31ZjQMLWb4QQSzH+zRmx5kDgPicCvM5asWzNb0XWqxpre0jz0STxJyTzPr1NUx9D2LI+UBePZ9ad3YQDqwLn9clh9hAq1t44U0cPpapr3c+jZ2bCRVmK4UAoBQCgFAUDtVpvye7mi6Biy/RbxL9QOPhVRVhqzaO+sa/p7eE+jB81sfmaqsZtlk9kerj+ctWPH8In2Bx9x+J8q3bSecOs5rT1t7Ndcn9PLsLKreObOLoCCCMgjBHnnpQlNp4oora7Z1rKcpgmJsmJvMfNJ+cvI/A9aqa1J05Ybtx3VhexuqWt/JZrp48n9jR1iN4UAoBQCgFAKA2uzWhPeTiJMhecj/ADF8/eeQHn6A1kpU3UlgjUvLuFrSc5Z7lxflxL6toFjRUQYVQFUeQAwBVskksEcHObnJylm9p2VJ5K+7WtX3YktlPGQ77/RU8B8W/dNad3UwSjxOg0Dba03WeS2Lm/JeJVtaB1J32Fm00qRJ7UjBR6ZOM/Dn8KmMXJpIx1aqpQdSWSWJ6It4QiKi8FVQo9wGBVylgsD55OTnJyeb2nZUnkUAoBQCgFAVz2t6NkR3Sj2f5uT3E+A/BiR+sK0runlNHR6BucHKg9+1fXu29RWVaJ0xlaZfvBLHNH7SNkevQqfQjIPvr1GTi00Yq1GNam6csn+Y9RfmjamlzCk0Z8LjOOoPIqfUHIq3hNTjrI4G4oToVHTnmvzHrM2vRhMTVdNiuIzFMoZD08j0IPMEeYrzKCksGZqFepQmp03gyvLvssfePdXC7nTfQ7w95U4PvwK0nZvHYzoaf+QR1fXht6Hs7/udH8ls/wDz4v2WqP0cuJ7/AOQUv6PtRGdp9AaylWN3VyyB8qCOZIxx91YKtN03gyzsryN1BzisMHgaesZuGz2d0drucQqwQkE5IJHh91e6cHOWqjWu7lW1L0kliSv+S2f/AJ8X7LVsfo5cSp/5BS/o+1Hbbdlkm8O8uFC9dxCT8MnA9/H3VKs3jtZ5n/kEMPUg8el7CwdF0iK1jEcK7q8yeZY/OY9TW5CnGCwic9cXNS4nr1Hi/DkZ9ezAYup36QRPLIcIgyf4ADqSeAHma8ykorFmWjRnWmqcM2UJrWptczyTPzc8B80Dgqj3DH2nrVRObnJyZ3ttQjQpRpx3d73swa8mcnfZRoxkna5YeGLKr6uw4/Up/wC4VtWkMZa3AotO3OpSVFZy2vkvN+BbFWJyYoBQCgFAKAUB0X9os0bxOMo6lSPQ8PrqJRUlgzJSqSpTU45p4lA61pb2szwye0vI9GB5MPQ/YcjpVPODhLVZ31vcQuKaqQyfc96MGvJnJPsPtU1nJuvkwOfGOe6eXeKPvHUeoFZ6Fb0b25FZpLR6uoYx9tZdPQ/oXRBMrqrowZWGQwOQQeRBHMVZpp7UcXKMoScZLBo7Kk8igFAVJ2ufjcf6EfvvVdd+2uR1ugfh5fN9EQetUvCWdl/4+n6N/uFbFr7wqdNfCPmi56szjBQCgOEsgUFmIVQMkk4AA5kk8hRvAmMXJ4LMprbvas3km5GSLdD4em+eW+fTngfHmeFZXra7wWR2ei9HK2hrT9t9y4efZzila5andZ2ryyJHGN53O6o9T9w6k9ADUpNvBHipUjTg5zeCWZfez2kra28cK8d0eI/OY8Wb4nNW9OChFROCu7h3FaVR7+5bkbKvZrCgFAKAUAoBQCgItt7sx8siDRgd/HxTpvDqhPrzHkfea17ij6RbMy00Xf8A6aphL2Xn0dPn0FLuhBIIIIOCCMEEcCCOhqsO0TTWKONCSS7IbXyWR3SDJATxTPFT1ZCeR8xyPpzrPRruns3FbpDRsLpay2S48eh+ZcGj6vDcx95C4devQqfJl5qffVjCcZrGJx9xbVLeepUWD8eRnV7MAoCpO1z8bj/Qj996rrv21yOt0D8PL5voiD1ql4Szsv8Ax9P0b/cK2LX3hU6a+EfNFz1ZnGCgMLVtVitozJM4RR9ZPkoHFj6CvM5xgsWZqFvUrz1Kaxf5mVDthtjJeHcUGOAHgmeLeRfH2LyHrwxW1q7qbNx1+j9GQtVrPbPjw5efgResBaCgLa7N9lTAvyiZcSuMIpHFFPn5M3XyHDzqwtqOqtaWZyWmNIKs/Q036qzfF+S/NxOa2yjFAKAUAoBQCgFAKAUBB9vdivlGZ7cATAeJeQkA5ceQccsnnyPQjVr0Nf1o5l5ovSnoP/lV9nc/6/YqaSMqSrAqwOCCMEEcwQeRquyOsTUlisjjQkyLG+khcPE7RuOqnHwI5EehyKmMnF4ox1aUKsdWok10k90XtPYALdRb358eAfih4fUfhW5C7/sihuNAJ7aMsOh+f26yZ6dtbZzY3J0BP5Lncb9lsGtmNanLJlLW0ddUvag+a2rtRX3a02buIjiO5H771p3ftrkdDoFYW8vm+iIRWqXZK+zA/wBPX9G/3Cti194VOmvhHzRaN/tRaQ57y4jBH5Ibfb9lcn7K35VoRzZzFKwuavsQfgu17CIa12nqAVtYyx+fJwHvCA5PxxWtO7X8UW9toCWONeXUs+3LxK81LUZZ3Mkzs7HqTy9FHJR6CtOUnJ4tnQ0aNOjHUprBfmfExa8mUUBZewWw5Urc3S4I4xxHoejuPPqF6czx4Det7fD1pHNaU0smnRoPm/ovq9/LOyK3TmxQCgFAKAUAoBQCgFAKAUBGdrNjYrzx57uYDAcDOfIOPyh68x59KwVaEam3eWdhpOpa+rnHh5cPAqPXNDmtH3Jkxn2WHFW+i3X3HB9Krp05QeEjrba7pXMdam+reua/Ea6vBsigFAAMUGOIoARQACgFAKAy9L02W4kEcKF29OQHmx5KPU16jByeETFXr06ENeo8F+ZcS1tkdhI7YrLMRLOOXzEP5oPM/nH4AVYUbZQ2vazlL/S87hOFPZHvfPy8SZVslMKAUAoBQCgFAKAUAoBQCgFAKA6rm2SRSkiq6nmrAEH3g1DSawZ6hOUJa0Xg+gg2u9mcT5a2fuj8xssnwPtL9o9K1KlontjsL2107UjsrLW6Vsfk+7mQjVdj7y34tCzr86P+cH1DxD4gVqzoVI5rsLuhpK2rezLB8Hs+3eaE8Dg8D5dfqrEb+axFAKAUAzQYG40rZi7uPwcD4+c43F+tsZ+GayQozlkjTr39vR9ua5La+764E10TswAIa6k3v/bjyB8XPE/AD31tQtN82Utzp9vZQjh0vyy7cSe2FhHCgSJFjUdFGPifM+prbjFRWCKCrWqVZa1RtvpMmvRjFAKAUAoBQCgFAKAUAoBQCgFAKAUAoBQGNd2EUoxLGkg8nQN94ry4p5oyU61Sm8YSa5PA1EuxVi3O2QfRLL+6RWN29N7jcjpW7X/Y+vB+JjHs+sM57lv72T/dXn9LT4d7Mn7zef27l5GRFsPYL/8Ajqfezt97GvSt6fA8S0reP+b7l9Da2WlQQ8IoY4/ooq/cKyRhGOSNSpcVavtyb5tszK9GEUAoBQCgFAKAUAoBQCgFAKAUAoBQCgFAKAUAoBQCgFAKAUAoBQCgFAKAUAoBQCgFAKAUAoBQCgFAKAUAoDqubhI13nZUUcyzBR9ZoDjZXscq70UiSLnG8jhx7sqcUB30AoBQCgFAKAUAoBQCgFAazXdoLazQPczJECcLvHi2Oe6oyW+AoDNtLlJUWSNg6OoZWByCCMgg+WKA7qAUAoBQGJq9yYoJpFGSkbsB6qpI+6gPNGxG3NxYT96WaWORt6eMnO+WOWkHlJxJz15H0jE9YHpjTtRinjWSGRZEYAhlYHn9x9Kk8mVQCgBNAQux16XVGmWymEFtE/dtcBQ8kjYDERBvCiAEeNg2c8AOdAck7M7Fm37gTXcnHx3M7yHjzwoIUfVQEZ2n2dOiyDUtOBWAFVurbJKshON5ck4IJ+BORgbwMElo2N2k0aSxneSRQ6kdQwyD9RqSDvoBQEE7XNsGsLUJCwFxOSqHgdxR7cmPMZAHqwPShKOvsc1m9ubVjdqzKpHczOMGRTnP0gpA8fXPUgmoDJzd3SRI0kjKiICzMxwABzJJ5VJBX2mbd3V1qVtFDb7llKJGDyKQ8iIv4YDPgQsUC5HHP1AWPQCgFAY2pX8cETzSsEjjUszHoB959OtAeWds9pH1C6e4fIX2Y0P5CDkvvPM+pPTFQekXH2Caq0tjJCxz3EpVD+a4DgfBi/wwKIhlmVJAoBQCgNXtVcrHZXTt7KwSE/BDwoDyOgwBXk9Fh7N9mRe0+X3NyttD3ZkG6m85TGQxO8Aueg4k8ORqcCMSU9gNjORcXMjSGJsRxh2Y5Kkl2AJxgeFcjrvDpRBlwVJBoE1Vbm6vLHHhhhjEjA4benD+EeWEAOfNvTiBVWqao2z0sdtaypcM0LCRZPCFPel4XIU+0FdlPEZABOBu1BOZh7SbQa1JZ2l68hijd33fk6sh6bjyAEhg3j3QeGADx3hgEWds7DcX2j93fKRNPFIhyu6SG3lR2XHhYjdbkPcOVSQYXYfftJpaI3tQSPEQenHfA+AcD4VCJZP6kgUBVmg6Omr38+ozqJLWJu5tEbir92TmUjky728QORJOfZoScuyJdXLvJfd4IHTgs3Bw+Rjcj5ouN4EEAcsCoBHbqZ9Z11oN9zZQt4495txlgPElM7rF5TjJ/JI8qAm+x1+t7qd9cpgwwIlpEw5HBMkpHpvbvEcwFNSCeUIFAfGYAEk4A4knpQHnrta29+XSfJ7dv6LG2Sw/tXH5Xqi9PM8fm1DJRCNJ0a4um3beCSY5wdxCQD+c3sr8SKgkvLYO3h0OzI1CeKGadzIULbxAAChQFyXxjJIyMtjjzqSDjf8AauZTu6ZZXF2eXeGN1QfUpJ/W3ffQYG/2FuNVlMkmopFCmAI4kUb2erMd9sADAAzk5OcYGZIJdQFAbG9qc9k8sN6JLhAz48QMiOCcpljxTORgnw9OHCoxJwMbX9Z1XV7eefc7uxhBdlU7qnc4kbx8U7LzP5IxyBwKAryoJJ/Za7JqaabpCkwwjcSVsgF+7Bbh0wFXwg82wccBUkHoTT7KOGNIolCRooVVHIAVJBkUBX/Zn47zWZjza87vPpCCFHwDUBoe3/UUSKK3VF7yc77vuje3IsYG9z4sV+CnzqGSiQdlm1puLdIbhRFNHCrqeAWSEExrKAOC4KlSPQHkcAGb7YraQ38LziIxxd66QsT+ERcAS4IBXJ3hj0qSCNdjybp1RBwC6hNgenAD7qAsWgIr2jak8dqIIPxi7cW8XoX9t/QKm8c9OFARC/7S7bSnj0+G3eWO2CxyPvhCCAM7i7p7xuJJyVyfrqMScCyNd1LuLSe4/wCXC8gHL2ULAcevCpIPL+g2d40Ur2zON9lgYIzB5mfx92oUZbABdskALzPHBg9HoHsn0hbbTIAvtSZkk4YIduDIR0KboTH5lSeSYUAoCLdpWi3F5YSQ2rhXJBKlt0SKPajLdM/UcYPAmgPN2q6NPaSql1A8Z57rcN4A8d11yCOmVJxmvJ6L77Ntv7W8AtUhFrIinchGChVee4wUcR1BAPvwTXojA320uxtpfSQy3KFzDnA3iqkHBIcD2hkZx76EGr1XtFsbYiCANcyjgsFpH3mMcMZXwDHUA5HlQGobazXJj/R9JWJc855BnHmQWjI+APxqCTY52h//AFf1T/602jYVx20bHtbXLXca5gnbL4HsSHnnyD+0D84sOoyCZgaBt/3OlXOnyITvpIsLrjA74nfV8noWZgRnnjhwNBgQWoJLi7D9jEcLqMhbeV3WFB7PAbjO3DJOS4A5DGePSUQy6akgUBA+yRP5q/bq+o3BP1qP4UBF9udrLSXUhFNG86WnBYI4g5uJzkbjHH4OPJ8PVieDYxUEkV2Vt5rvUmhlb5LFKJIHVTgLHv8AfNYxOOCsScFQcgb3AcqAu/QrkG5uIIgot7ZIYlVRgLJhndRjhgI0Ax041JBHOyqQGfWCOXy+T/Q/dQFgOwAJJAA4knhj1oCtdmNXXUdRuNQOfktjGYrckc2Yb0swHMEoAPosvXNCSqTtp/T7jUPk8bySZMIfiITgKkm4Bh3CqPLiSagnAuDbjXQ+gzSF42keGNJO7dWAeQqrr4Sce01CCpdnrKQmBU1GC0URNKXeZUMZmZo2VAMM0hSOPPEFQwGRwyJLQ0Xa7SdJtBAt78pKlmO5mVnZjvNgr4FGT1b3knJoQSfYu6vZ1kuLtVhSUgwW4XxRpx4yNzLtkHd6Y6ZIEkEloDS7XbTQ6fbtPMfREHtO3RV/iegyaA8za/rVxqN13kmXkkYJHGvJcnCxoPefiTk1B6L07PdhP/Tbd5iqy3roeuAvDIhVjyBIGW6n0AqTyaqDYvU9R8erXTQxHj8lgIA9zEZXHv3z6ioJNR2e2ZstoLqziO7CEbwnBJUBHjG8ePDvPPjQF11JAoDqurZJEaORVdGBDKwBBB5gg8CKAqztB7OLG3sLue3hKSqoYHvHYKA6lt1WYgZXI93LFQSijSpC72Du5xnBxnGcZ5ZxxxUEnqrYDTfk+nWkRGGESlh+c432/wC5jXo8kgoBQFRdnGvfJ9R1W2mlRIBPLKpkZUCsZSrYZiOYK8PzfU1BJzm1DSIp5ktriGBpCXuLsSb8h7xiWit344ZjneKcFBGPEcqBx1rbzTRaG0s7Oa6iC7qrHE8caEcQ3eEb6uD4gwUnPHOeNBgZPYTfXJglilh3YYzlZSjq0juzNIWZj4zy4gDHAUQZ3dhkm/Ffy8xJeOwPnlVb/NUkFlyxhlKsAQQQQeoPAigIXeXen6BZ92MhWZ2SLO+8hPMcfyQN1d48AAMknmJzKJ0qw3LqNDbLctNHvQ26S74DSZ7pZCpHsAbzKTyxnHHHkk7teWK0t2sonE0zOj3cqH+bBjDBIE+duszFn4ZIx0IEhFhfyMQz20MsFxJFI8SMQ4EiEsoJxjdYcT5mmBGJW90ZdOmkgLQTIJYzJuEOkhibfWJpMBsA4JTI4gZHChJauj9t9u2Bc28sR6shEqj1PJ/qU0xIwLH0TW7e7j722lSVM4JU8jz3WB4qeI4EA8akgqztt2VvbieKeBHniWPc3E8TI28SW3OZDDd4j5vHpUMlEe1fs6FjpTXlw0nyrMe5GrBViLuoGSOLOoOcggAjrjNMBiWJ2ObUy3lnJ8ofekgfdLnALKVDKzHzHiGeu7k8c0QZPwakgprV75YNq4mBAEgjjf6UkZRR7/wX2VG8ncXNUkCgFAaraqw+UWV1COckMiD3lCAfrxQHney0oPpo3lCs+o24Kg8o5bc7h5ng3ek/CoJPTgFSQfaAUBU+odnLPrbzy26z2U+S384FMbGMDJXeDE76/k54OfKoJxNtedjemv7CzRfQmZv8TepgMTXTdl93bxldO1OeMcT3UhIUk/nR4C+/cNMBiRi1j2huZW0+WWeNf7SRkVVCciROigyA9FVsnlwAbAbC5dl9AisbaO2hzuoOJPNmJyzH1JJ93ADgKkg2tAaPXNmLa4ljuJoBLLAD3eSceYBXO63HiMg4NAU3s9sBql5O9zMTZd6W33OUfDDDIkSnKjHh8RXgOtQTiWDq/ZpENLksbPCOxR+8k4l2RgfGwHAEDHAYGeAqSDR6XsjrU8UVpd3K29pGoQ9ywMsirwC74HLAxkkcOatUElk2Gg28NutqkKdwox3ZUMD5lgc7xPMk8Sakg08nZxpZOfkUQ9BvKP2QQPspgMTf6XpkNugjgiSJBx3UUKM+eBzPrQGXQGp2q0GO+tZLaUlVfHiXmpUhlYZ54IHDrQGi7NNim0yKdJJFlaWTOVUqN1RhQQSePMn30JMDavZa5tke40iaSFlG81qMPE4HE93E4Kxv6KADyGDxoQUzs9NPe6rbSMTJNJcxyM2AOCMrMcDgAqJ9QqD0z1RUnkUAoBQFYaB2T93dNNcXDSRLKGihQsBiNi0IkJ57gPBQMDjxwSKjAnEs+pIFAKAUAoBQCgFAKAUAoBQCgFAKAUAoBQCgFAarTdnLWCaWeGCNJZSS7heJzxOD+SCeJAwCePOgNrQCgKr7WdaubW809Le4kjS5crIoKkYDxr4d5TunDnl6UB17SbRXen6xZ20dw9zDcbu/DIqMybz7hYMihgMZIz5HOegFrk44mgK57P8Ab83moX1tJlVyJLYEEHuwAp5ge0NyQD89ugoCVbcCQWNw8Mrwyxxs6OpHNRkAgggqcYPDlywaAgPZ1t1cJdy6Xqrf0jfIjkOBkkZ3MgAeIYZG65x1AoCebOwtv3geaWQLMUTeb2V7uN8DAHEFz4jk+tAV9sTtJcPrV/BcXTm2te+ZQzKoURyqoLvgEgKTzPvoCbRQz3k6zpLPb2ijguQGuCcYfdYEwxgcuTNknCgAsBKeQ91AVhsftRNrN9clJXhsbbAVY/C8pckKzuRvKMIx3V3eag+oHLarambR9QtlllaaxucgiTBaEqQGZZMZZRvocNnryoDs7cNauLO1hntZnidphGcYIKlHb2WBGcqOIoDNubO4ls4u4vrlbyS176MExlXKqm8CGTgpaRBwIxvemKAmuoXiQxSSyHdSNWdj5BRkn6hQFc7Dapday01zJNJbWaP3cUMJCMxAyWklxvHAZfZIGc8scQJXBp91FeRYuJJbQo+8kgUsj+Hc/nAoLIRve1kg9TkYAhOsavdJtFb2K3MwtpFDMmR8x2IDld4AlB16nGKAdr+tXVpdWCW1zLEtwxWQAq3Jo1BG+pwcOfTlQEl7U7qW10uae3lkjli3N1t7ezvSKp3g2Q3An3UBz7N5ZbrS4ZZppWlmViz7wBGHYDdAGFwAOnHrmgK/2c2+vbG9SLVJDJa3KhopWC+EH2XyoHDjuuDy58vaAtK1jb/1CX+ekMQgjdY94Fd53lDNyyRhFwM4HH0wBkbW6z8ktJpwpdkU7iAElnPBVwOPPGfIZPSgNN2U7Tm/0+ORzmZMxy+rLyb9ZSre8nyoCYUBWXa6tmZ7AXIfvS+IcFgPwke/kryPsY+NAaPbJo9LvLeS1DLeXEse/GjGUyR53WUiQkAtwUYwSRwPCgLD2jkldVtTub9zvruhivgA3pCWAyq7uI94AkGReHUAQPtDtU0+9t9WlR1fe3P6OVKZVSo7wOAfFHlfCeS9OoE82iuhJp80odWga3Zt8cyrR53hnA9eYoDRdpewhv4zMq4uoUbujG24zEZKoSQcje4jiME8xk0BkdjmozXFi8txnvjOwfK7pyiJHxHRvDx9c0BV2l7MpqOs6zbM7IT37IyscBluFwWUHDrnmD8MEAgCW9k210tvM2j6h4ZoTuQsTwIHKLPXhgoeo4eWQLbuIt5WU8mBH1jFAU52EQNZ3WoWE43JlKMAeG8F3gWXzXDIR6NQHHtxs2vr7TrGDxS4kZscdxZCg328gBGx93vFAbD/AOo1cadbjyuV/wAKSgJJsdsskUlreRs53rEROHleTi3cuhXfY7o8L8Bw5YAoDfbX6a1zY3UCY35IXVc8BvFTgE9BnAoCv/8A6fL8C1ns38E8EzFo24NhgBnB8mVgfLh5igLON9H3oh3h3m6X3RxIUEDePzQScDPPBxnBwBTu1dssu1dqj53TEM7rMh/ByH2lII6cjQGN2z6VFBeaV3e/4pGzvSyScnixjvGOOZ5UBO+2z+prv/8An/jJQHf2P/1PZ/Qb/EegMS72Si1PR7eFyA4iVopBx3GxwPqp5EdR6gEAaXsSkuklvLS79u0SGFc8wu9KyjP5S4PhPzSPSgJbqbzT3qiBIZEtASwllZB30q4XBWNzlIWbIIH4dfKgK12FkfSNdlspgscV3gxhWLKCSWiwzBSRxeLkMtigL0oCH67o9vPMzTQQykcAZIlcgc8AsDgUBsdndGt0JlSCFJDzdYkVvL2gM0B0arYxm6EpjQyLuhXKAsB5BsZA4mgOe1GnxTMqzRRyqBkLIiuAckZAYEZwTxoDEbTIfkwh7mLud8/zfdrucgfYxu8+PLnQEg0RQIVAAAGQAOAABOABQHTFEqi73QFy5Y4GMkxISTjqfOgNBpmj28cyyxwQpIWGXWJVY5OTlgMnPWgOGpaDayTSSSW0DuXOXaFGY4OBliM8AB9VAS+x/Bp9EfdQEe26sozEspjQyofBIUBZc8918ZX4UBz2Gso1hMqxoJHPjcIAzY5bzAZb40Bx2m02GeQCaKOUAAgSIrgHjxAYHFAbLZyFUi3EUKqthVUAAAAYAA4AelAbWgIT2gaZCSkxhi73l3ndrv4A4DfxnHE9aA3uylnHHbqY40Qv4nKqFLHlvMQPEcAcTQEfl0e3aQzGCEy5z3hiQvkcAd/GcgAdelAd2raPbzyFpoIZSAADJErkDGcAsDgUBk6lZxywxJLGkiYbwuoZeB4eEjHCgGn2UcdvNHHGiR+HwKgVeLHPhAxxoDP2XtEiRkiRI0B4KihVGck4UcBx40BmxwqLl2CgMYkBbAyQGfAJ5kDJx7zQGn2csYo5WMcaIXBZyqBSxz7TEDxHieJoDC1XRreWZ5JYIZHDEBniRmGCSAGIzwoDZ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081" name="Picture 12" descr="https://encrypted-tbn0.gstatic.com/images?q=tbn:ANd9GcSSzdyrcMt9MwOC9pHpVbOYK6x-_2T0WARtNUecsLRm47QgnjAG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"/>
            <a:ext cx="36766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AutoShape 14" descr="data:image/jpeg;base64,/9j/4AAQSkZJRgABAQAAAQABAAD/2wCEAAkGBggGEBQTBwgVFRMTEx4ZExcUFxcWGxwhHB8YIBwcGBgZHjIgGBwjGRgZHy8hIyc1LCwtICAxQTAqNyYtLCkBCQoKDgwOGg8PGTAkHiM0MDA1NjUqNTI1NTMzNDQqNSo1NCkpNDM1MjU1NTE1MjUvNSw1LzUsLDQ0NTQsNCwsLP/AABEIAJ8BPgMBIgACEQEDEQH/xAAcAAEAAwEBAQEBAAAAAAAAAAAABQYHBAMCAQj/xABHEAABAwMDAQUFAQ0FBwUAAAABAAIDBAURBhIhMQcTIkFRFCMyYXGBFTVCUmJ0gpGSobKz0iRVk8HRGDRUcnOxwggWFzND/8QAGgEBAAMBAQEAAAAAAAAAAAAAAAIDBQQBBv/EAC0RAQACAQEFCAIBBQAAAAAAAAABAhEDBCFRYZESIjEyQXGB0QUTFBUjQkPh/9oADAMBAAIRAxEAPwDcUREBERAREQEREBERAREQEREBERAREQEREBERAREQEREBERAREQEREBERAREQEREBERAREQEREBERAREQEREBERAREQEREBERAREQEREBERAREQEREBERAREQEREBERAREQEREBERAREQEREBERAREQEREBERAREQEREBERAREQEREBERAREQEREBERAREQEREBERAREQEREBERAREKAiqOqNeMtUgp7RT9/VO4DBkhp/KxyT+SPtIUXHpPVt/wDFe78YQf8A84vL5EMIb+8qmdbf2axmWnp/jp7EamveNOs+GfGecRG/HRoSKgO7L6mDmi1LO13qc/5OBXhJeNWaIIN5YKqmzgyN+Jv1OMj9IYP4yj+6a+euI6rI/Haeru2fWi1uExNZn2zunq0ZFxWe8Ud9ibLQS7mO/WD5hw8iPRdqviYmMwyr0tS01tGJgREXqIip2qe0Rmma+jo3W4yGrc0B4ft27nhnw7Tu656q4ZQfqLjvF0gslPLPV57uFhe/aMnDRk4HmVQf9oDSXpUf4Q/qQaUizX/aA0l6VH+EP6ld9Oago9U00dTbt3dyZ27xtPhcWnI+rSgk0Vcv/aHpvS8vc3m5iOTaHbSyR3Bzg5a0jyKjf/mbQ/8Afzf8Ob+hBdUVbsPaJprU83c2e6CSTaXbQyRvAxk5c0DzCmrjc6OzxmW5VTIo24y95DWjJwMk+pOEHUip177V9LWiB8sN1inczGIoZGOe7JA8IzzjOfoCv2y9q2lrtAyWa7QwOeDmOaRge3BI8QzxnGfoQguCLlt1zo7vGJbdVMljdna9hDmnBwcEehBCg9UdoNn0jPTwXJ7t9QfDsAO0ZADn5PDS7jPyPoUFmRVTUPabpzTRjFbVl3fNLozE0yggHB5Zx1Xnp/tU07qaobTW6aQyuBIDonMGGgk8n5BBb0RVqg7QrFc699BR1W6djSSQMsJGdzA7zc0cny+eQQAsqKlVHbNomle5k16w5ji1w7moOCDgjiP1Vh09qW16qh76y1XeR7i3dtezkYyMPaD5jyQSiIiAiIgIiICIiAiIgKu661GdN0jnwn3rzsi+p8/sAJ+uPVWJZ/rdv3Qutugk+AO3keviHX7I8faqda01pu8fBo/jdGmrtEfsjNYzafaIzhxwxns1o2VM9IJaqokAlL3EFu4OdtBwfTn1P0C/W9qd3eAW6bcQehBk/oU12mWSvvtLGy205e4TBxALRxteM+IjzIVdn1FrnTlODVW2NsUTWt3EA8cNGcSc+XkuW/a07dmJmKxyy+g2eNHbdKNXUrS+raZzE3mvtERE9Etcu0K6UIhMVgc7vYRI7l/hJLht4Z+SD9q4D2p1sj2R1tgDRI4N8bnDIJAPDmc9V81uv9Ql1Ky3QxOkqKdr8Fp5cXPGBlwAGGjquS62vWepJoH3S1ACF/BYWDglpOfGc/Co21bz5LTPwno7Fs1cfyNKlY37/wBk59fSceu53yQns6uTDAcUVWcOb5MOf/EkEfkkjyWlKn9qlIyptr3O6xvY5v2uDT+55U/p6qdW0kEjzy+Fjj9S0Z/eurTjsXmkeHiw9st/I2bT2m3mzNJnjjExPvid/skVivataTqLUFBSvq3xsmp8OLDyPFMcgdPJbUs37Quy+46zr4Kiiuwp2xQ7C5u/vAdzzlm3A/CA+Iea6GOzHWfZtTadulBSMuc0jap7Q57sbm7pA3w/YcqT1ToWHQFytQornPIJ6pu7vXDjZJDjG0DrvPVRetdB11kudDTVOo5Z31Dmhsrw7dHmQN8OZCeD4uCFcx2G3enq6WY6mNQ2CZr3CcSAgNexxDPE7qGn06D7A0DtH+9Fd+ayfwlY1NeZ7LaqJ1NrKSkf7E4x0zInu7xwlm57xvhYXZDefRbL2j/eiu/NZP4Ssgpb3cKmzwUludbTG+jcyR1RURRzMc58u4AOkG3ALSMjzQfFiv8AVagoKs1usZp5Rbp3S0j4nBreNoPe52uI3NPA8/ktP7FfvHSfST+bIsft9DVWiKodW3CjDBa5YMQ1kUhecOLPdh5y7JxgDHnjOSdg7FfvHSfST+bIgm7xonT+oJO9u1pjlk2hu54ycDOB1+ZWJwaYs7tXGkNuZ7Nk+6x4f933dP8Am5Wx3btH0tY5nQ3K8MjlZje0h5IyAR0bjoQVjEWrrLHqw1zq9vsuT73DiOafZ0A3fHx0QbhaNEaesEne2q0xxSbS3cwYOD1HX5L81wygNvqHXWhE8UURkdE4lod3fiAyOnIXLZ+0vSt/mbBbLu2SV+djQyQZwCTy5oHQE9V7dof3prvzSX+ByD+eXNpqmup6q36Hd7LUZaymc9zmylocHdy/AORgHHPIPrhfDW09BXVNVc9Fu9lhIa6mD3NZE5waGd67BOepwcZcflhfVPC2mdaXvvrqUPpZD3zgZBDtlqANjRyNxA6eZyvSel+6NPeqiS8yVDovZ42yjwNmD5fikb1JHdjGTx80H9FaNhoYqCnNqohDFJE2RsYJIb3gDyMnry48rEO0W1VViuk9ZquzOraaV4ZTkzdy0ZBLG+7BdlrWuGOPU5ytu0R97KL8zh/lsWU9vujLbRMFwY6Tvp6mOOTLgWbRG/4W4yD7pvn6oIPUkos01pcyI2nZHMcEOqTDmR/OCNz92emON3yUhom6G76lp3nUPt2KZ477uTT4w2Q7NhAzjOc/P5LgvEel7ZNajDJILe+nqCXTt3Pw/vGk7QOTu5bx6Lp7GY5Y7k2C5XXunUjHdxCGNb3wky52XkeIYLXDOSQRggAoNx1HbZLxSTQwVTonSROa2RpwWkjg59M9fllYParlLpWb2bs3ibUPp2Olr6ksDhMGAl0bPxYgeAGnLnbcHjJ/oC50EV1glhqPgljcx30cCD+4rIuymx02m7/cKajLiyGBrWlxyTzESTjzJJKDnre1PTdL46/s7Ldx+KSGFuScnq5nJ6lX/s51PSajik9g0+6jZG4Ya5jWB24E7mhoAPQc/RVf/wBR33tg/Ox/LlWl2T/doP8Aos/hCDtREQEREBERAREQEREBZ/2gu+5VdQVb/gbJsefQZB/hc79S0BRGqrBFqSlfC8gE8xuP4Lh0P06g/IlVa1ZtSYjxd/47XrobRW1/LOYn2mMSr/arcqu20kTqCqfG4zgExuLSRsecZB6cBV9uhdWXuBpnv++OVrXbJJZnDnDhkEYyOF5sfNqeFlsvNSIKmnlG0yDIeA1wDc5+LDhj8YYPKlY+znUMQAj1XIABgAGUAAdABv4XFaJ1bTbEzHu+l0rV2HRrozqVreJmczTtZj0mJiHlcOza9TGmdRXCNj4Kdse4OkachzzlpDcgYcoe7wan0tPTtr7/ACPEr+jJZSMBzAc7sddytdx0RfasRdxqWRndwhj8GTxOBcS44f1IIHPPChrjoGrots981NuZC4OzLvd5g4blx5OOg6pfSmPLWY+Utl26lpiNbWraN+7sTnfnGJxxTnavcG09D3TeXzyNa0efhO44+0AfarRZqM2+nhiPWOJjD+i0D/JUSyx1HaBXisqYi2kpjiBrvwiDkfbnDj9GjlaQurS79p1PTwhgbdH8fR09k/yjNrcpnG74iN4uR11oGnDq2MEdcvb/AKrrUDV2/S0MoZV0VKJZHDAdHHucX7yOo5J7t/12lXTn0Zun+v8A2Z+P+ofUmlbHqWtpayovIa+kc0sa18W121+/xZ568cK1fde3/wDHR/tt/wBVANfod5IFPR8M3n3UeMBoeeduD4DuwOccr1rING292yqo6Rrt+0gxR8HDD4vD4RiSPk8eJvqo9/kuxs3G3SPt3Xl1ovtPLT1dewMmjLH7ZGA4cMHBPQ/YqRB2PdncTQHu3EdXOqTk/Xa4D9QU/wC16E5/s1Lw7afcDrgnHwdQASfQLuZQaQlLBHRUZMjyxmI4juIbvIbxz4PF9E7/ACMbNxt0j7VObse7O5GkMO0kYDm1JJHzG5xGfqFbtMUll0pSx0tBcWmOLO0vkYXeJxcckYHVx8l9Os+l2Q9+620ohEfeF/dR7duN27O3pt5XkaLR7S8Gko/d7d/u4uNzS5ueOhaCR9Cnf5GNm426R9ua56W0TeZXTXGkppJX43Pc4ZOAAM+L0AC5f/YXZ7/dlJ+0P6lJRUmjponzR0lGYo+Hu7uLDTxw7jg4I4PqPVeQGiHd3ino/enDPdx8ndtwfD4Tv8HOPFx14Tv8jGzcbdI+3xbNLaJssrZrdSU0crM7XtcMjIIOPF6EhSl6dar5TTU9RcGBk0bo3FsjMgOBBIzxnn0XA6LRTGsc6CiDZM7Dshw7DmsODjnEj2t+pASaHRdO/u5aajD9xYW93ETuGwkEBvBAkZ+0PVO/yMbNxt0j7eVj03pSyQQwh0Evs7XNjkm7l8gDnOcRuxxy89FG6w0DpHVzGh00EDhJudJB3LXuGCC0nzByDznoFKA6Hc17mw0REZAfiOLjJ2jjbk5cNox1PC946LR0wa6OloiHOa1pDIcEyDLADjkuByAOqd/kY2bjbpH277bUWm1Qxw01bHsijaxmZGk4aABk55OAom96f0vqOphqLtMyR0DSGMdKDHyQcujzhxH7/MHAx2SWjSsMRlkoKQRNzueY4g0YODl2MDDgR9V5xUGj5wwxUtERIHGMhkJ3Bnx7eOdvnjonf5GNm426R9uKv0tpO6Vray4SRySMjayNj5GmNu0khwjzjPPnxwOM8r7r9N6UuVdDXVD4jUQDwkSMAOPhL258RZ+CfL54GOn2LR2AfZqLBj7wHbDjYQXb84+DaCd3TAyv2eh0hSvjZPSUbXy47tro4QXZIAwCOckgD1JA6p3+RjZuNukfaW+69v8A+Oj/AG2/6qt2nT9ltFxqa+K7gyVTQHML49oxt6Y5/B812U9Jo2qbI6CnonNiGZXBkJDOvLjjDfhPX0K/aaj0dWN3U9NROAGSQyE4G4tyeOPG0t+oITv8jGzcbdI+0FrPQWmdcVMU9xugb3bdrmxyRjeAcjcTkjqRxzgq7UdVRvAZSTsO0cBjmnAHHQHooqK16SmOIqKjcdwbgMhPLhlo4HUjkDzXbardZove2ikgG4Eb4WsGRnkbmDkZHT1C9jteuEbxs+O7Ns+0faSREU3MIiICIiAiIgIiICIiCA1Po23apb/aWlsjRhkjcbh8j+MPkfswq5Hbde6d8NDVR1UY+ESEbsfpEH7NxWhIqbaNbTmN08mhofkdXSp+u0RevC0ZiPb1j4lQDeO0Oo8LLJCz8okcfrlP/ZKbs9uV6kEusLoZcdIozhv68AN/RH2q/ovP0RPmmZXf1S9Y/s0rSeNY39ZmcfDypqWGjYGU0Qaxow1rRgAfIL1RFeypmZnMird80h926kSyVOGhrAAB4g5gqtr2uzw4OnY4ccFnzVkRHiix9ntc6D2eouUfd43bmxndv9mEGcF2Azq/A56DI6roq9H3WtcZXVsTJZJC5zoxK3ZlsDBsIf7wbYASyQbXEjjw83JEFaq9HmueTLWODTUSS+7dJG7xx7AA9jgRg8+hUZD2f1bO7cbiA+AtdEGNAbuBi37wRnaRC1oDcYBd6q8IgrLNOXCooY6StqI2tZ3TC6MElzI9vGHjAc4sAIIIwT1UQ/s3qtmIrmA/Hdl20+KNsXdxh/q9rg1+4er/AMZX1EFYOmq6eOV008YmfJC9gaHd2PZ3Mcxrsnc7c5py70I48PPhPpe7VJlMtTB/a2BlThrhsDXyEd1+M7ZIW7n48QDvyVbkQZ4OyyWTa2evaWABoaGkYaXxSS7Tnq6Rr3Z8st9F0W7Q1ztszZjVMkeXOfMRJPBuc8U5e73XxDfE/wADvDgtCvaIKVBoett74ZaSqa+SEA7ZXSFhOZBhvUxNLJXfCPiazg4XxXaFuVxJM1zax2RK3umADvmsaGHa4HDGnf08XI5Bzm8Igq50/dJqOemlfEC57nROa6QfFK6TDuMtxkAFpJ81GRaAuOWyPuQD43OMTRl7R3r5DMHSSAyOJZJtDsgkgZyAAL2iDPW9mNQ0gNuDQ2NrDAMOw1zGkgOHSSLvnF2w/gkD8EKcu+nrhcHvMTog2phjjn3bi5nduecxcYfkSOxuxggO56KzIgrMelJYaF0EdRmUlr8vfJJHuY8PaA1x8DCQAQ0DjyXJVaPrro+WWtmYySRrQ1sL5WsBbIXePGO+8OOXN654AVxRBQR2f3GmxJQ1sbZt7dxIdtIbCGMJ4zuZNucPk9481ZNLWB+monQio3xiTMOQ0EAhuQQ1ob/9m88Dz9VNIgIiICIiAiIgIiICIiAiIgIiICIiAiIgIiICIiAiIgIiICIiAiIgIiICIiAiIgIiICIiAiIgIiICIiAiIgIiICIiAiIgIiICIiAiIgIiICIiAiIgIiICIiAiIgIiICIiAiIgIi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083" name="Picture 16" descr="https://encrypted-tbn0.gstatic.com/images?q=tbn:ANd9GcRg1cJtUsEccTJy1CZhMkNmF3PWAn-c0jCCItASxZf6yMDAO5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905000"/>
            <a:ext cx="30956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AutoShape 18" descr="data:image/jpeg;base64,/9j/4AAQSkZJRgABAQAAAQABAAD/2wCEAAkGBg8PDxQPDxQUEBAUFRUQEBUQFBAUFRAWExYWFhYWFBIXHSogGBkjGRUSIC8iJScpLC0sGB8yQTMqNScrLSkBCQoKDgwOGg8PGjUjHyQpNTUvNS01NSwpMCwpNTU1NC8uMjU1LDU1Ki01NCwpLi8pKSkqNSssLzUpLCoqLC8sLP/AABEIAIABigMBIgACEQEDEQH/xAAcAAEAAgIDAQAAAAAAAAAAAAAABgcEBQEDCAL/xABMEAACAQMCBAQDAwULCAsAAAABAgMABBEFEgYTITEHIkFRFGFxFSMyCFKBkaEzNTZCc3SSsbPB0hYkNGKDlLLRF1NUVWNygpPCw/D/xAAZAQEAAwEBAAAAAAAAAAAAAAAAAQIFBAP/xAApEQEAAgEEAAUCBwAAAAAAAAAAAQIDBBEhMQUSQVHwE4EUIiMyYXHR/9oADAMBAAIRAxEAPwC8aUpQKUpQKUpQKUpQKUpQKUpQKUpQKUpQKUpQKUpQKUpQKUpQKUpQKUpQKUpQKUpQKUpQKUpQKUpQKUpQKUpQKUpQKUpQKUpQKUpQKUpQKUpQKUpQKUpQKUpQKUpQKUpQKUpQKUpQKUpQKUpQKUpQKUpQKUpQKUpQKUpQKUpQKUpQKUpQKUpQKUpQKUpQKUpQKUpQKUpQKUpQKUpQKUpQKV0X19HBG0srBI1GWJ9P+Z9MVUnFHiFcXRKQkwW/YBTh3Hu7Dt9B0+tTEbuTU6umnj83fstcatAZeQJEM2CdgYFgB3yB2/TWml8QbBZjAXfeHMR+7fG4NtIzj3qB+G8LJqaq6lTy3OGBBwygg4PuCDWm1D98ZP50/wDbGreXlwX8QyfTi8RtvbZd0ur26SiB5ESUgMEZgpYEkDAPfqD2rLqpvFGBn1BFRS7GBcBQSThpScAfIE1r+GuPLmzIRiZoOxRzkqP/AA2Pb6dvp3p5eHrPiMUyzS8cb9rppWJpWqxXUSzQtuRv1g+oYehHtWXVGpExMbwUpWDYa3bXDyRwypJJCxjmRWBaNlOCGXuOoNEs6lVT+UFqFxb2lrLbzSQMJypMMjxk5jJ6lSPzf21vvBy9ubjSI7i6uHuXlaQqZAuY1R2j27u7fgLZP52PSgnFKw7XWLeWSSGKWOSWI4mRHUvGT+coORWWaDmlUL4Ycf67dTyWMctvcGNGkDagZQQFdUwJYwWY5cfiz9fSrI53En5uk/8AuX/+CgmVKqq+8QNVWaeyEuki6hieVkV74t5ULkR7k2u4UZ25/qONb4Fcc6nfTzW91ILiGOPm75f3VGZsAKwHmU+bv2wMe1Bc9KVFP+k7S1ubi1muI4JLdxG3NZVEhKgkofXB3KR3BX5igldK83eI/iLcvrLHTb10gCwxI0UzCFjgFmYZ2kBnIJI9DVrzeKulWVorTXqX0qKiObcRmSZuxYRKQqjue4A+uMhOqVr9D162voFuLWRZYm7FfQ+qsp6qw9j1rYUClRHxW1e4s9InubVzFNGYSrAKcbpo1PRgQejH0qpdQ8TNa+yLa++JCyNdSwZjijBZURT94pG1uucYUfp9A9EUrQ8C31zcabbXF26STSxLMWjTYMSDcoK+4BGSMDPpW+oFKg/jJxC1lo8rxu0c0rJBCyMVYMzbmIYdQdiSVEuAfE9LOyhfV7/4mS4fbFGnKlktEGQXuHU7gD0OGyw6dD5sBctKpXhDjvW7rVLzT7aS2nSN7iSNrwSELHHPsCq8PUjzrjOenr6V0eJPHfEGmXNtzJLVMhnCWyytHL5gCJeb1+m0jGTQXjSuq1L8tebtEm0cwISVDY820nqRnOM1gcTcRQadaSXdwcJGMgDvIx/Ci/6xOB+3sDQbSlU34XcS8Q3Us91JCZ7KUvIglflBGwSq2zNklMgJ+aO+Qd2bC+3tR/7uf/ebT/FQSKlV3YXvE/2nzZreP7Odlj5POt90CZxzQ4OWcdSR1B7DHQixKBSlKBSlKBSlKBSlKBSlKBSlYOuX/wAPazTeqRs6/UA7f24oi0xWJmVXeI/EpuLg26H7mEkHHZ5B0Yn6dVH6fepHwFwKkSLdXS7pWw0SMOkQPYkH+P6/L61CuCtLF3fxo/mUEzSZ67gnXr9W2g/Wrxr0tO3DF0OP8Re2oye/Hz+EBg/hJJ/Jf/SlQTUP3ykHr8U39sa3HG2oy2+ryywsY5AIwCMdjEoIwelF4ruzYtOXUzC5RBJy4d4UxO2M7fdR171LkzXpa1qTxtaZ+cpLrP8ACG1/kh/VPXdx1wKlwjXNsu24HmZVHScevT8/2Pr29iIhwpqs1zq1vLO5kfLLk4GAI3wAAMep/XVy1WeGjpq01WO+8cTb79QpbgPiU2dyFc/cSkJID2Unor/LHr8s+wq6apTxB0kW1+4UYSUCZQPTfkMP6Qb9dWnwjqBuLGCVurFArH3ZCUJ/SVJ/TS3up4de1LWwW9Om3NeZpLUy8XSQiSWHmXsiF7d2jkUEtna46ivTRrzv/kfqk3E8s0MU1unxcsi3LQFo0UFsODIAj5GMDPXNUbDYeOXCws7KBxc3lxun27bu5eZV+7c5VW7N07/Wt34UcFrc6PbzG7v4dxm8lvdyRRrtmkXyxgYGcZPzJNaTxy0i/hsoGu734xDPhU+Ggh2nlud25Dk9ARj51uvCjQ9Tl0e3e31H4aImbbF8Hby7MTSA/eMcnJyevbOPSgrzgDTC/E6wrLKmy4uDvVzzHEPMfa7+obZhvcE16gNUB4dcF6nBxH8RPBLyklujJPJHy0fekqh19DuZlOFz39qv80HmbwlSzN/ffaARrX4aQy8xWZQBcwYJAGRg4OfTvXT4gjR/ta1Gn8n4LbD8Ryidmec+/d/s9uflWz8Cr6GHV7p5pEiTkSLulZUUkzxYGWOM9D0rK8Yr+3m16xeOSKWMRwB2V0dB/nMhIYg47H19KDbre8KyzXFtZW6LcRwzPbTAPy5XSJnPKO7uuM9QAcHHpnW/k1/6Vd/yMf8Axmvqzaz0rU9Qt0vYjb3Vtctbww5MUbyAtHG7fhRwu5VxnII7ZAPz+TX/AKVd/wAjH/xmgvDXLSWa1mhgk5MzxOkUgz927KQrdOowSO3Wqq4O4Lbhq2vNS1N4pTywEjQlwxBJALOo87OVA6dMk/S3rm5SJGkkZUjUFnZyFVQOpJY9AKoHxL1W+1yGa7gVotHs/NG8gZfi33CPeinq34jj0Azk5OKCMcMaO97DqWruyma2C3KKMZ5rTCVn2DsgVJB7eb5GrA8WtT06S3sb2XE1u6iWG0hIiecybS7yygEqiL5cAZ3P3GDXd4E2cMuhXscxCxSTTRSsSBhGt4gcsfQBm71C/DDVdMtL5rbV0im2nl2txKTLFDhmOACSgiYsXDgdC2c4bIC5fC2PSDZtNpEbRRSN98rtKzpIqjytvY9gR2ODmpBxLYSXFnNFC7RTMhMLxsyski+aM5HpvC5HqMj1rYxMpUFcFSAVxjGPTGPSjnAJ7469PWgpbWePhq/Cl2z4W6h+HjuVHbJuItsij0VsHp6EMPQZr/UP4NWn8+uP7Naj+mXEvLvQgOx4MzgdgouIWUn/AGmwfp+dSDUf4NWn8+uP7NaCV+JHEEkGhaJDC7RyGGK43RsysvKgVFIYHI6yt+qrT8MJtSk02KXU3DyuA8flxIIiBs5uOhYjr2zgjPXNVZwZw39v3lrJKM6fp9pa2zZ7TSpErtF8/Ozbv9VQP4wr0ABQVt4l6HcXs6SvEr6fp6NdSRzSNEL2TaWKKVR/KioM5AyXZc9yNDpXGt5rAWe0i07T4IZkimW9dW+LaQeWJW5Pl6A9upJHsRU+460GOW0uZ2kuFZbabCxXNzFGdsbsN0KOFb55HUdKpvwo4Z0u70+6l1RykMUy7S07xRqTGeu0EAv6difSgw9AOnLxBf8A2mWS3D3e3lm6Uh/iBjrb+bG3f36fsrB8UZdJM1u2lM7x7GMhdrxuu4YwbjrjGfw9KknhBbRtxBfxIWMZhu41LlyxU3EYBYt5i2MZz1zWu0CbUdStoNCtUSK5sppJHuJHVHhjWToFP4xiRjnaCfKnzoPSYNQbxGsLKJG1LU2NxDbrm1tHwIWmIwNyD91dj082Qq56dzUp4fsLiC2SK6nN3MvRpSixl/bKr7ds9zUD8UeEpr2C6u7yTbb2sE0llbwk4ZxGfvp3IGWz2QdAB36tkIj4Q6zrc8k93DIt1AJfv7RpY1bMoYh4VY4hUEDHYEAgA7eln33Fl/BFJPJpziONGlci6tSQqKWYgA9egNQ/8m9R9n3J9ficfqij/wCZqw+NP3svf5rcf2L0FYXHiDrGvKPsGI2627q9w0ksG52bJRMN02eViR1z0/TbOhXFzJbRveRrBclfvo0YOqsCQdrAnocZ7nGcdcVUX5NH7nff+a3/AKpauygUpSgUpSgUpSgUpSgUpSgVH+PQfs24x+aP1b1z+zNSCsPWLH4i3lg/6yNkHyLAgH9eKmHnlrNsdqx6xKsvCYj42T35DY/px5q2ao3g/VPg7+N5PKuTFLnptDeU5+jYP6KvKrX7Z3hd4nD5fWJVNx09l9oSidLgyYjyYpIQp+7XHRkJBx07+lYiGw+AY4ueX8SmV3Qb93Kkxh8Y24z/ABc5Hz6bfjXgq+ub6SaGMPGwTB3xr+FFUghiD3FRRjstns26T/Fr5fTyo8Z83b8RA71aOmdm89Mt5tXid9uO264Mex+0IOSlxzNzbTLJCVHkbJIVAT0z61b1VbwhwPfW99DNNGEjQsWPMjPdGA6KSe5FWlVLdtXw6t64589dufbZVni7j4iD35TZ+m/p/fUp8M8/Zsefz5Mf0z/fmq8491cXN+7KcpGBChHrszuI/wDUW/ZVscLacbayhhboyoC49mbzMP1samf2ufSz9TV5Lx18/wAbWlKVRsqg/KSlxY2qe9wW/oxsP/lUk8EM/YNsCCOs+M+oM8hyPl1qa3VlFMu2VEkUHIEiqwB98Ed67VUAAAYA6ADsB8qDmuDXNKDzP4UaFfy31yIYYMGJllGowTPCQZo2C7Rjz7lBGfzTVo/5E6l/2fQP9xm/xVY9KCrNW4J1BbeY/DaH0ikP3NjMJOiH9zO7o/t88VGPycLOZbm6do3WMxIu8qwXcHztyfXGTj5VfVKDA1jQba8VUuoxNGriQIxbYzLnG9AcOOvZgR8qjXi7aytod0lugbCKWUDG2JHVnKgfmqufoDU0rgjPQ9qCgPCPwyuL2JZr9pF03fz4rYswW6fAHMdO2zCr17tjp07yzxa8IvtAC7sAq3SKEaPyqs6IMKAeyuAABnoQAOmBVpqoAwOgHQAelc0FdeEvAd3p9tHJdXM+5l3fCbhyYQw6BlYE7xnJ2lQD064zUz1zWxaKrmG4nDHbi1haZl6Zyyr1A79e37K2VKCpePLqG5027t7HTbyO5uTGzFdOli5pSZJCZHC9TgN39frVd3nD2oNotvYixvefHdSzuPhLjaEdAoIbbgnI7V6dxTFBTqcR3tholvZ6Vp96t6ERZmNlcBInIzK/nQiRi2QO49fQAzfw54lvr22P2hay2lzGQjGSN41nBHR0VhkHp1HYHHvgSzFKDU8W2U0+n3MNvjnSQSRx7uxLIRj5ZzjPpnNU94J+F5c/aN+hCRufhYZARmRDhpXQ/mkYAPqCfQZvelB5t4a4N1e4127jWSSzcSSfHTwFkwkz83ETd/PhSvXt1PY1m+JPh7eaTex6jpPO5bFRujLySQzHCneTksshOcnIJZge4z6ExXNBpOEhqXwy/ahgNx0/0cMABgdHz035znb5fasfxGbGj3382mH60I/vqR1wygjB6g9CD60FSfk4E/Z9z0OPicg+h+6Tsf0ftrO8YOJtSsLWXyW0lnchrNSOcJojLE/Vhna3QPgjHp0qzEjCjCgADsAAAP0VyRQU7+Tjpk8VvdyyRvGkjw8oupUPsWTcVz3A3L1q46UoFKUoFKUoFKUoFKUoFKUoFKUoKn8S+GDDMbuMfdSn7zH8SQ98/Ju/1z7ittwFx6hRbS7ba64WKRj0ceiufRh2B9fr3ntzbJKjRyKHRhtZW6gg1VfFHhrNCTJaAzQ99neRPlj+OPp1+XrV4mJjaWNnwZNPknNhjeJ7hbNUNqH74yfzp/7Y136Xxjf2f3aSHavTlyjcFx6YPVfoCK1U16zzGc43tIZSBnG4tu7e2atWuzj1mspnrXaNpieXoeoJx1x6kSNbWrbpjlZHU9Ih6gEd3/q+tQrVeN7+6Gx5CqHpshGwHPp08x+hNbHhnw4uLkh7gG3g7+YYkceyqfw/U/qNRFdu3Vk119R+np6z/br8PeFzd3AmcfcQkMc9ncdVQe/oT8sD1q46x7CwjgjWGFQkajCgf/up+dZFUmd2hpNNGnp5fX1Kw7vVoIZYYJHCyzllgU5zIUUu2Poo9fl71mVV/HmnXV7zr22RxLYyQmwDQ3PMdojvkaJdvmWQvsPTB5KntUOtPdU4jtraRIZWYzSAmOOKOWaRgv4m5cSlto9yMViXXHFjHFHOzuY5pTbRlYZ23TBivLKhMq25WGCB1BqK2ssy6wuqywXC29zp624xb3EklrMsiu0UsKqXUdD5sbSfWtVr51K6tIPibd0kTVopVW1tZQwt48sbh1G8bjvB+ox1INBPjxzYhbgl3U2gDXSNDcCSFWG4MYyu4rjruAIx1r7XjOyKwsruxuE5tuiwztLJH35nJVd4TGPMQB1FV9JZ3CJrkL2tzLPOkoiujFIzXMZiCQRgqMMQWxhFAUKd2MVkcL2U9ne2l7PDOYH0qCwYrBO7200OwskkKqXVSVbzYxk/poJqeOrHmRRB5C87SRwgQXB3vCSsq/g8pQg5DYxX3q3GlnaLM9wZI0gKLM/IuCqGT8HmVSCDkdRnuPeo5xHbyve6XqCW0qwQz3RmCRs0qiaMIkrwIC43FcnoSBjOD0GH4kWk1zpeociGd2nktlgQQzcyTlNEXblbdyr5X6sB+H5jITy/12G3hWeXeqOyIoEUrOWlICLylUtuJIGMVqofETT3JCtMSHlhOLa6/dIEMksedmN6oCcdzg4zWSutxySxwiGZ1CNM8klvcIkXLACgGRBukJY4A64B+WYx4e6e5t9Qjkhkjkkvby4g+Ihljys6hUdTIo7guOnUAn3oJTacYWk1sl5EZHt5HWKNhBPlmdgi4Tbu2lyF3Yxn1rDm8RdOQTM7yqtu4iuWNvdbYXJwA7BOnUjr26j3rRcGQzJpVnp7wzx3MUsPNWSGVUQQ3QmZucRsYbF6bWOSQPfEV1XSLt01Z0gunR7+KfkGGZUvYAyhum0O4HfCMD0B7UFv3+t29vCLiaRUhJjAfup5rKqdR6EsvXtjr2rp17iW2sFja5ZlWRxDGUjlk3SN+FcRqcE9cZ74qJcR6e2qxLZCBreBbd5ds8MwVHdTHAF2DHMjQsxQE4LKOpBrQ6ld3t5pGnLPbXXxcF7bG5U21yWKQbgZvwdVKlCT7kj0oLeU5Gf661Op8VW1tcR2spk58wZoVSGeTmBBl9rIpGQOpGfavuz1znXBhSKYIsfMaWWKaJNxYBUTmKN5xuJx26e/SJ8bW0j6zpsiC4WOFLvnTW8EknJ5sQVPNy2XJII7H9HSgluk8R2t3C08EgaONnSUsroYmj/GsiOAykeoIoeIrb4P48MWteWJ96I7Hl43btgG7oO4xkYPtUC4etrlbKSxNu8Yub6VVllhuA1xbEhnnvMDKNKqmLrt/GOgAzXzoCXNnaanpUkMxjjE5sHjt7lo5EnRjyYjs6lJGx89x9BmgnNvxdaSxQTQs00dySsDRRyuGYBmKthfIQEfO7GNprGt+PbGRDIjSsqz/CHFvc7ufgkxhNm4sMdcDpUas+GJ7LVoJLRWOlXMsl3JHtcfBzi2nXIQjKJJvxjHQgDp5QYrpWn39nIdTiiu3Mep3O+1NvP99a3e376FCgO/Cnr8gDjGCF3o+QD1GQDgggjPuD2NaZeM7I4IkPLaTkLLsl5DSZ27BPt2HzeXOcZ6Zz0rYTj4i3YRlk5kbBSyujIWUgEowDKRnsQDVWz6Fcvw4miLBKt7vSFsxycpNtzzTN8RjYU2jOQc9cYz0oJ7/lxZ754xzme2wLkLbXTGLIJGcJ1BAJGM9K3MV9G0QnDDlFBKGbyjYV3bjnsMdetV5w7ok8msajIWubeMz2c0ZMTpFeLAhVwWdBkbvZh7+YVLuMtHkutMubS3wskkLxxjoozjovsAcbf00HEHGtlIEZGkZZNwhYQXO2cqrORExTD+VHIx3A6ZrGHiLpxt4boPIYJ5ORA4t7k82TOAqjZnJIYDp1Kn2rE4e1QCwtrd7a4WWGFEmWS3mUW5hi2FlYriQ5GFEe4ncPTJFf2OiXKaNpMbRXnOh1COWeEwXJEMcc0rs5jCdBtdDn13H54C0X46sla5QmXdaKHux8Pc/cqRuDMdnUFct0z0BPYVk23FdpKlvLCzSx3R227RxysrEBmIYgeQgI+d2MbT7VBkikF7r8hhuNlxDAtsfh7kido7d42Efk6kOwH7e3Wsmy4YnsdWha1DHSbiSW8ZNj/5lP8ADzKcLjKI4ftjuAOnTITx9WgW4W0LgTvG0yp1yURlVm9u7D9vsay6qjie2vGlTW7eGR54LvZHCILkXElqPuWi2FeiuN8oJAxzD69KtO3nEiK43AMAwDqyMM/nIwBU/Iig7KUpQKUpQKUpQKUpQKUpQKUpQKUpQYV/o1tcfu8UcvzdVJH0buK1Z4A0zOfh1/pS4/VuqQ0qd3nbFjtO9qxP2YFhoNrb9YYY4z7qi7v6Xes+lKheKxWNogpSlElKUoFKUoFKUoFKUoFKUoFKUoFKUoFKUoFKUoFKUoFKUoFKUoFKUoFKUoFKUoFKUoFKUoFKUoFKUoFKUoFKUoFKUoFKUoFKUoFKUoFKUoFKUoFKUoFKUoFKUoFKUoFKUoFKUoFKUoFKUoFKUoFKUoFKUoFKUoFKUoFKUoFKUoFKU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5" name="AutoShape 20" descr="data:image/jpeg;base64,/9j/4AAQSkZJRgABAQAAAQABAAD/2wCEAAkGBhQSERUSEhIVFRUUFhgVFxgUGBgYHRYZGBcVFxsdFiAZHSYfGBwjGRgYIC8iJCcpLCwsFx4xNjAqNiYrLCoBCQoKDgwOGg8PGjUkHyQuLi8sLCw1LS0wLSw1LCkvLCopNCkpKSwpLCwpLCwsKSwsLCksLCwsLCwsLCkpLCksKf/AABEIAJgBSwMBIgACEQEDEQH/xAAcAAEAAgIDAQAAAAAAAAAAAAAABgcEBQECAwj/xABJEAACAQMCAwYCBgYGBwkBAAABAgMABBESIQUGMQcTIkFRYTJxFCOBkaGxQlJicrLCJDRzgpLBFUN0orPR4QgmMzVTg5PS8CX/xAAZAQEBAQEBAQAAAAAAAAAAAAAAAQIDBQT/xAArEQEAAgEDAgQGAgMAAAAAAAAAAQIRAxIhBBMxQVFhIjKRocHwNLFxgdH/2gAMAwEAAhEDEQA/ALxpSlApSlApSlApSlApSlApSlApSlApSlApStLzFzItsuB4pG+Ff829vz+8iTOGbWisZlsr2/jhXVI4Uep/IeZPsKjsvPqGRUijZtTBdTHSNyBkDBJ6+eKhV5fSTPqkYsx2Ht7KB0+QrmzQiZAQQRIoIPkQ4BBrjOpM+Dzr9Xa0/DxCZcz81S283dxhMaA2WBJySw8mHpWRwrmWR7SW4dVJjLbLlQcKp8ycdaj/AD5/Wv8A21/iesngn/ll183/AII6u6d0td2/dtGfVtuHc9wucSAxH33X7x0+0CpHHIGAIIIO4I3B+VU4sZOcAnSMnA6DIGT6DJG/vWx4JzBJbN4TlCfEh6H5fqn3+/NSup6pp9ZPhf6rUpWJwziaTxiSM5B6+oPmD6EVl13ejExMZgpSlFKUpQKUpQKUpQKUpQKUpQKUpQKUpQKUpQKUpQKUpQKUpQKUpQKUpQKUpQKUpQYnFOIrBE0jdFHT1PQAfM4FVVdXLzSF28TufL1OwC/gAKlXaFf7xwjpjvG/FV/m/CsfkPhYeVpmG0ey/vMOv2D+KuN/ith5uvM6urGnDe8s8rrAodwGlI3P6mfJf8z5/KoXcf11v9pP/Fq1aqTirEXMpBwRM5B9CHampGIheqrFK1iEk5w4LNLca44mZe7UZGOoL+p9xXexsJIeHXKyoUJ1kA46aEHkfUGsTlHi00l0qvK7KVbZmJGwrS3XGJm1K00hU5BBY4Iz0rOY8XOb0jOpzzmG35BGblv7Jv446yebuVQgM8Iwo3dB5ftL6D1H2+tY3IH9Zb+yb+OOrBZcjBGQfWtVrmrto6camjiVX8tcbNtMCT9W2A49vJvmPyzVoA1VHHuG9xO8Y+EHK/uncfd0+yp5ybf97aqD1jzGf7uMf7pWmnOPhlOkvNZnTs3lKUrs9ApSlApSlApSlApSlApSlApSlApSlApSlApSlApSlApSlApSlApSlApSlApSlBWXOUmbyT9kIo/wKfzJqW8jQ4tAf1ncn7G0/koqJ85xYvJP2gjD/AB+ampVyLPqtQv6jsv3nX/NXCvzy83R/kWz7/2kVVpxPl24aaVlgchpHIO24LEg9fSrLqpOLn+kTf2sn8bVrUdOsxiMt9ynwSeO6V5ImVQrbnGNx7GtVJy1ckn6h+p9PX51lckH+lr+4/5CtJOfE37x/M1z4w+Odvbjjzn8eyW8l8HmiuGaSJkBjYZOOupDjY+xqbVX3IB/pLf2Tfxx1YNdtPweh0uO3wgnaHDiWJvVGH+Eg/zVk9nUm0y+hQ/eGH8orF7QpszRp+qhP+Jsfy1l9nUfhmb1KD7gx/mFYj53zx/J4/eExpSldnpFKUoFKUoFKUoFKUoFKUoFKUoFKUoFKUoFKUoFKUoFKUoFKUoFKUoFKUoFKUoIX2hWB+rmHTeNv4l/m/CsHkbiojmMTHCy4x++On3gkfMCpzxKwWaJo26MMfI9QR7g4P2VVN/YvBIY32ZT1Hn6FfY9R/0rhf4bbnm9RE6WpGpC36rXi/LlwZ5SsLMGkZgVwQQzFh5+9SPljmxZQIpiBJ0BPST5eje3n5egk1dJiLw+m1adRWJyqFJJIJDgtG65U46j1FLWxkmYiNGc9Tj59fvrI5g/rU39o351uuz3/wAeT+z/AJhXCIzOHmUpu1Nnllk8k8FmimZ5Iyg7sqNWNyWU7fYv5VMZZAoLEgAAkk+QG+9cu4UEkgAbknbHzqBc181d9mGI/V/pN+v7D9n8/l178Uh6czXp6YaTjPEe/neXyJ8OfJRsPw3+ZNWByjw/urVMjDP9Yf73T/dC1DOV+BG4lyw+rQgv7+i/b5+3zFWYBWNOPOXDpKTMzqT5uaUpXZ6BSlKBSlKBSlKBSlKBSlKBSlKBSlKBSlKBSlKBSlKBSlKBSlKBSlKBSlKBSlKBWp5g5eS5Tfwuvwt6ex9R7VtqVJjLNqxaMSqLiXC5IG0Srj0Pk37p8/zrYcN5vuIQBqEijykycfI5z9+ase5tEkUq6hlPkwBH41HL3kCJjmN2j9viH47/AI1ymkx8r4LdNek505Qi/u+9leQjGti2OuM1lcE421szMqhiy6fFnA3Bzt1/CtzJ2ezeUsZHvqH+RrvD2eSH45kA/ZUt+eKxttl88aOtFsxHLRcT49NcbSP4f1V2X7vP7c178C5akuSD8Mfm58/3P1j+A/Cphw7kmCPdgZG/bxj/AAjb781v1XGwrcaczzZ9NOltad2pLH4fw9IUEcYwo/H3PqT61k0pXZ98RjiClKUUpSlApSlApSlApSlApSlApSlApSlApXV3CgkkAAZJOwA960F92hcPhGXvYPkjiQ/dHqP4UET7VO0O64dcwJbiIq8bOwkQtkhtOMhhgY9KmPJfGZbuyhuJ41jeVS2lCSNJJ0kZ3GVwcZPWqK7VecoOI3Mb2+vRFGUJcBdRLasqM5xj1wfapby7zhxr6NGlvwxGjijREZ1ddSqoUEa5V1ZA6rRVyUqnuD9vDLIY7+10YYqzQ6gUIOCGjc52PXDZ9jVt2d4ksayRsHR1DKy7hgdwRRHtSlDQK6vIAMkgAeZ2FUxx3nfiF3xSTh1tOlsiyPHrVRkLGrF2djkjZWPh0+Q968Jl4Gnivb+54jJ7tMyk/s6dgPm5oLWuOdrGM4e9tlPoZo//ALVlcO5htrg4guIZT1xHIjn7lOaqHg/FOB3FzFaQcLc982jW5+HYnI+tZsDG5GMDJ8qhHN/Aha8TltoCyhJUWI5Ope8VGXDddi+M9dvtor6lpXWJcADOcDGT5/Ou1EKUpQR3nzmz/R1obgIHbWiKhOkMWO++DjChj08qzeV+MNd2kVy8XdGVA4TVrwDupzgdRg9POq//AO0DeqLSCHUNbTawvnpWORc/LU6j7a9+G9s9lFDGiw3LJFGiM6RLoXCquMlweu3Sgs6lazgHMlvexd7bSiRehxsVPo6ndT8xWzoFKUoFKV4214kgJR1cAlTpYNgjqDg7H2oPalVP2l8eun4raWFnO8TEKWMZI3kY7uOjhEQtgjG5q1kGAPOg7UpSgV1kkCgkkAAZJOwAHmfSu1VD2uc7JJKvDEm7uMsv0uUKX0Drowu7eRYD9kfrUFtwzK6hlIZTuCCCCPYjrXeoHy3x7hnDuGhoLkyQI+kt4ndpXGrBUDKEgZxhRjf1NYHFO0q+Nq17bcOxbKNQkuHAZlyBqWNDnTvnOo7b70Fl0qv+zDtCuOJPMJYI0WJVOuMsBqYnCkMSScAnIO2PcVYFApSlB1kkCgliABuSTgD55rkNmqk7bOY3kaLhduC7ylXkVdy2T9XH9rDUc/qr5GpjyRy5PYcO7lpRLKAzopzojJUYjU9SgYddviOANqCV1xnyqgp+e+N8QwsEUkYbb+jQso+2R86cfvLU27M+z66s5nu7u4JklTS0YYvncMDI7fEwwcY6ZO5zQWRSlKDR87cEa7sLi3T45Izp9CykMoPsSoB9jVNdjHLlvcXc4uow7QoCscg2DayrF1OxK4AwehY7ZAx9A1WHPHZvdPei84ZKIHlUrMRI0W/h8QKgk6h8Q9UB3JNBH+3/AIeiNaGNVXMcyYUADCmIrsPd2/Gpvbdp/DYLeJTdKxWJBpjV3OyAYOkEA7eZqo+0fkeTh4hkluTcSz94XJB2Mfd/pMxZ86zucdOlWLZdg1mY1MktyWKgthowM4GcfV9M0VB+ROUhxe/nnlBEAlaWQA4LGV3dY8jp56iPIbdQR9A2lokSLHGioijCqoACgeQA2FajlHk6Dh0TRQFyHfWxkIYk4C+QAAwB5VvaIUNK6yNgE+m/3UFEcmX8K8R4pxGcExQ99nSNRPf3BVdPqSAV/vVDeYpuH6USwS4BUt3j3DKS4ONICoSBj12989RKezzmO1s7O5kvYmmS5mSPQEVwxjTvcNrIUbyAjJ8vauecobrifcrbcHlt4Yg+jEWgsJNO58KqBhRgDPXrRXp2V8zTx3FvZRW1sveMWkldGWV4/E5OosNXhBC4BGw2xk159o1v/wB4U/bksz+MSfy11vuDcaluYLtrAiW3EYUoEGrujldY7w6j5HGMjaueYnmk4zw57qMRzyCzMqdMN9IZPU4yFBxk4zig+gqUpRHWRwoJJwAMknyA9aqXg/abJxHjEEERMdoGkIA2abTFIwMh6hSQCFH258rcNVN2kX1jwtu8tYIkv5A2hkyO6VwVaRlB06iCwXI3OT0BoIvxTlaO7499FillmGsvcySMGxhi8ipgbKoKxjr4j7VOOduY3lt5LDhtlNNrUws6QssManKsEJAVjjIBHhHXJxiqx7NedV4ddM8qa45l0OwGXXBzqXO5GfiHnseoANsz87XN+CnB4NS5Ktd3HgiQ7f8AhqRqkYZz8O22Qc0Vo+y7kSSxug1xdLHO8Zb6JG6sWj6apfUBjkaeh/S6iraqCcp9lq21wL25uJLm63JckqoLKVO2SW8JI3OMeQ2xO6IUpXSeQqpYAsQCQB1OB0HuaDrdfA37p/I18+9hdqW4kGDFRHbu5C7B/gjAb1Hj1fNRW74l25XEymC2stEzgr4mMrKcHIVAi5Yb9emNxtWB2BL/AE6b/ZiB/wDLF/yore8C+v5quXO4gR8e2mOGH83b76knFO1y1hv1s93GoJJKpGmOQkKFx+lg/EQfD74OKoPELuTil9HYAmW6mljLJsyxiZskN0jBwuW8vIirY5E7K7exRXlVJrk7l2GVjPpECNgP1viPsNgE5pSusi5BAODjr1xRED7S+0pLGMwQsrXTjYdRCD0d/f0Xz2PTrD4uZeCWlt3LxfT5TlpZjCMySMcsTJNggZO2M7epyTI5OUuFcMOu+m7yecSfW3JLFiRiQqqjSD4+pBPi61VHL/ERZ3r/AESJb1vFFbmSNjk6hiQRjctpB9MaidulFTrtH4XbQcDtzaQ90k9xFPpJZmy8EreIsSSQMD7K8OIQXtpwWcX9z4p0hht7dsakQMuroBg93nIGcBdznYZXaxcXLcItPpqIk7XGXWM7DEc2PMjOkjIBIzneoxy/xHhixo0kFxfXsmlQk5URhzgABi2CufNtR9l3wFl9jnD1tuFpK5Cm4kMhLED4iIoxv6hQQPVqsGq54d2bSXRR+KMvdxgCKyt/DBCAMANj4yBscfLJG1WKigDA6CiOaGlabmzmeKwtnuJd8bIucGRznSo+fmfIAnyoK37QbmHhcsssDNJxG9JIkfSTbxHw/VDGFOAEXOTsd8DB2fF+0ufhUVvBew9/cPCHZ1dUUsXddJwpyygKCQMEnIG9QbjfL0rtw++uJNU/EblWZMeFI2aLuwvnsjDbyBA8iTf8thG7rI0aM6Z0MVBKasZ0k7rnA6elBT112n8YnRmt+HmNACxfuZZMADOdT4Q7fs1FuG8X4xxSRkhuLiQgZbQ4hRQemoqUUZwcDqcHY4NfSDrsap//ALPI8N4PQwflNRW+7KuD8QszNb3qExnEkcneLINfwsuc6txpO4/RPrViUpRClKUFR9v8OoWQ9ZJV/wAQiq2xVWdux0rYyHolwSfuVv5atMUHNKUoFdZFyCPXau1KD567O+a7u0E1nbWP0p+91t8WUKhYznAwBlBgnG+anp4pzDKPBZ2kGf8A1H1EfdIR+FWDb2McZYpGiF21OVULqY9S2B4j7mvegpvitvzErpquodZOqOKOSFO8K4JAVkUuOmRk7H3rw7QMnmKwzsT9DyPQ/SXOKtjmHl2G9gaC4TUp3B6FGHRkP6LDPX5g5BIqnp+ym+s76CeIfS40nhfVqAcBZFP1gY+QHUEj5dKKvQUpXDLkEdM+lEQXtE7UIuHqYotMlyRsvVYwejS4+8L1PsDmo5Z8sG34RecRvRrvbm3lYtKMtGJE0Ko/VYgjOMY2XYLUz4b2X2EMgm7kyy6tfeTu8pLZzqOo6Sc75x13rx7XT/8AyLnHmIwfkZogfwzQccv8nQTcItba5iVx3CNv1RnGslD1UgsdxVf8Js7zhV3cf6N131rC6rcIBvqIJ07ZzIi4yyA9QCvkPebtMveJutlwyDuNQAL6ssiDYksBiJR6jLdMHJAq0+VeWo7G1S2j3C7sxGC7ndmPuT9wAHlQabl/tWsLrC973EnQpcYjOfQMfAxz5A59ql6OCAQQQehHn8qqHnLsWnubya4t5oVSZtemTWCGIGr4VIILZP8Aepyz2V8VtHBi4hHCuRlUMkike8bqqH/9uKC4K8Lq/jjGZJEQDzdgo/E16xg4GTk43OMZPy8qru47EbWW7muZpZGWWRpBGuECljqILbsRknppoOOJ898GtLiS5j0S3LjSzW66y2PV8iME7ZIOTgZzgVUHKXOr8PnlmijRmlRowGJwmWDDGOuCAMV9BWPZzw6L4bKE+8i94fvk1Gtva8Et4jqjgiRvVI0U/eBRXztyhz3c8PSXurZJGmfW8kiSEnA6eEjbJLfNjWxm7c+Ik4H0dT6CI/zSGvoTFYfEODQTjTPDHKPSRFb+IUFf9k/aTPfzSwXWguEEkZRdPhBCuCMnoWQj5mrNqOcG7PrK0uPpNvD3chQpgM+nDEE4UkgHYdKkdER3nDkaDiQiE+od0xYFCASCMMuSDgHCn18Iqs+D8Xs+CzcSGjNwk3dW8ZyzGMoGXxeS5OWOcnC9TiruqF33ZhDNxQcRkcnGhu60jBkjAVWY53ACqdOOq9SNqCPX/DpM8EjvGzI9zLcTavKQhrjSc7ABjpx02xWXzdwjh97cLZQQQvdSeKWWIAfR4gRrdymAz7gKjZ3YEjHXc9pfIzcTgijR0R45NWp8kaSrKw2ByfhP93rWVyNyHDwyIrGdcj4MkhABbHQAD4VGTgb9SSTQV/xHmG/4BOsDsbuzcZh704YKMZUOAdLLtsQVIIIA3Ak3Bu22xnZUcSwMxCjvFBUk7AZjLY323AqbcR4RDcKEnhjlUHUFlRXAOCMgMDg4JGfesOw5Qs4H1w2kEbg5DLEgIPscZH2UG3qJ8d7Oor24E13LLKibRwZCRoNs50jUxJG51b7DoAKllKCs+0i3UX/BYVAVVuNgNgAj22APTpgCp3xrjaWsfeyh+7HxMiM+gfrOFywX1IBx5104ryzb3MkUs8Qd4G1RElhoOVbOAQDuinfPStnig09hzhZzrqiu4GHtIoI+YJBH2iqz7AZh318ueoiYfY04/wAxUn5p7GbK7JeMG2kO5MQBQk/rIdv8JWsPs47Nrnhl5I7yRSQyRFAU1BtQdCuVIwNg3Rj1oLKpSlArBveLpFJHG+dUp0rgeew39NyBWVLLpqJcacSyT+ICRY4+5XO40SaiT6ZkCr8gD0qTOHPUtNY4bHnTly1u4R9N1d3E3eZVmXfBX9Hc5Bxive15kTKI0c0YchUaVCoY+QBydz71j8TnM30bw+DvQ7j5K2Bjz8fUfs1zx3iGVZGtJZY8AkoR1HiGMHVkYHSpMyza1uZhncR46kLqhSR2YFgI0LbAgHOPnSw4/HK/dgOj41aZEKEj1Getavid6y3UciRNJphcEDAxlh1J2Hwnb2NcW90014jSxGHukfSD4tZbAbxAadgOmc1Mzlnfbdj39Py3dtxVHWR84WNnRi22CnxH5Vr05tjOCY5ljYgCVkIQ56b9QPcitNMM20yb+O90kYOdLyp+YI+eallxHG8bIwyrDSRgjIO2B/0pEzKxa9vAa/UTLDvqZC49MAgH7ckUl4gqypCc6pAzDbbC4zn761iKDexFN1Fs2DnO2tMb+fzr0vIib2A+Sxy5+3Tj8quWt0/ePwz7C/WZSy5wGZNxjdSQfxFYN/zIkLMHjmwuMsIyV3APxdPOnLERWJwevfSn7GYsPwIpzb/U5v3R/EtMzjKTa3b3eeAcypokkMcyrGAx1xlc5OPDnqa2F3eCONpWzpRSxx1wBnatbzZ/Upv3P5hXrzB/U5v7F/4TTJutGYnyjP8AZe8wJF3YKSMZVLKI11HAwTkD5iseS/t7xXtZY3xKhBSVGTWvnp+XXY5HXyrCvp2SazZIzIwhfwggE+GPzbbau6Xby3sAliMOhZGQMQxckBSAV2GBv1qbpyx3J3f7jy/x5u3DeG2fClSGGPR3z4zuzM2wzIxOSBqA9BnYVur3iCxBS2fG6xjG/iY4GfaorzDeRSTXCySqhjhCR5PWQnvSR9qxj762HEr3vre1k/XngJ9jq3H35pu8Tvc2x5JJSuBXNbfS0snNMYZ17uZtDFWKRlgCvXcVs7K9WVFkQ5VhkH8PP3qN8Ou7hWuRDAsg+kSHUZAuD4dsEb7Y++vXhd+IbGR99cZk1gjGJSxOkbkY1MoHtWIs+amrOefDn99244dxdJjIEJzG2ls+u+49Rsd/alvxiN5ngBOuPBII65x8Pr1H31HOAXcSXEKRSq+uDQ+k/wCsQl8n55euZ4Ss9zcIMvBMjED9KMxJrX7tx7rTdwka07Yn35+mUjfiyBpVOcwKHfbyKswx67Ka4n4xGkInYkIwVhtudQBAA8yc9K0rTB2vnU5VreNgfUGKQisTg8pea2+kKVTugLcHoWQKCzD9YjdfQY86bl7s5x++OEwhk1KGwRkZw3UfP3rzvr5IUMkjaVXqf+Xqa9xWj5gGqa0RvhMpY+5RCVB+2tTOIdrzNau8PNEZZVeOWIOcI0qaVYnoM5OM+9e/EuOpC6oUkZmUsBGhbYHHlvXXmSBWtJtXlGzA+hUagfvArUT3cv0m3dI+8drUkqWCdShJyff86zMzDla9q8Z9G84dxcTEgRypgZ+sQoDn0z1rPrC4bcyuD30IiIOwDh8j12G1e925CMR1Ckj5gEitQ7VnjM/8a2fmZA7Kkcsug4dok1BSOoJyNx7VkNxyPu45QSyysqKVHmxwM56b9fSvDlWICzhx5pqJ9S25P3mtfx+JEiQQBSRdodIbbvCxJBOTpyfLyz0rOZxlx32iu72b7iF+sKa3zjKrtvuxCj8TXX/SK98Yd9QTvPbGrT19c1HOPXly0OJbdUTXHlhIGI+sXG2PWtmP/MG/2Yf8U03cr3Jm2I9vyzeE8YS4QvHnAOkgjBB2O/2EV62F+syllzgMyb7bqxU/iKivLx7hbeb/AFc47qT2fW/dsfnup+ys3h193NjNJ5rJOR+93jBf94ikW9WaaszEbvTM/ZueHcXjnLhCfq20HPrvuPUbHf2rNqHcvXUSXMUcUiuHtwj6T/rI8tk/MFqmNWs5h00r765kpSladXlPET0xketYFrwxtIMmgyHBcjcFhpOQSAcZUbVxSiYeEfBJBFo1gMrEoxy+fExBYYXrqII/E14X3C7qeN4nMKKysPCWcuShXfKgKuTnYE0pUwzNImMM88LPeq22kKQTnxA+P4dsYOtt663PCCbiKVSMIHDZ+LxbjTtgjVvg+1c0phdsPGz5fKxyKxALStIhT9HLK65z56lBI6Vjpwm6Ze6d4gmNLSJq1sMBTgdFYqMZycZyKUphNkM/iNhJ9W1uUVo9tLA6WXGNJI3GPKnD7WYyGWfuwdOlVjycDqcs25PyH/RSmDZGcsOCzvY9QQ2xUsWGrvM4PTOMDoBWbxWwkmtWiJUSMoBO+nVsTjqcZBpSmEjTjEwyb+xE0TxN0dSpx5Z8/vrTS8Mu5I/o8jxCPAVnXVrdR5YIwCR1OaUpMZW1Is2E/DGNxDKMBYlkUjfPiCgY29q7X1gzTwSrjEXeagSQSHUDbb2pSmDZH5/fo68I4T3aHvQrSO7uxAyMsxO2RnAGB9la+Tl+UQ92hj8Fx30eotgKGLhWwM/ET08vOuKVNsJOnWYw2Fit3rHfdxowc933mrPl8W1bSlKsNxGEfh4fdxNL3Rt9MkryDX3mRqx6DHQCi8uvoVGZW1Tiec9NWN8KPTIUb+Q+ylKm2HPtVZnFuE6whiCK8ciSAkYzg7g4HmCa78P4cySzu2CJXVlx6BFXfb2pSrhrZGctdY8tNELlQy6ZU0R7nwjEmA23Qa8bZ2FZV1wMvapDkCSNU0MP0XQAAj2yPuNKVNsJGlWIw2dtq0L3mNeBq09M+eMjpWLxnhnfoAG0OjB0brpZenzHUfbSlXDcxExiWuuOG3U4EU7RLFka+61FpADnHi+EHzrOfhrfSkmGNKxNHjfOSykY2xjb1pSmGI04bKuCK5pVdGgt+G3MAMcBiaLJKd5qDRgknG2zgHp0rs/LxEMUasCyzrM7NtrIYsx2zuc7ClKzthy7VWbxzh7TRaFIB1I3izjCurHp7Cuv+j2+lGbbSYRHjzzrLfLGPelKuGppEzl42fAsWYtpSD4SpK+pYkEZx0OD9lYtry9KIYonZCFnMshBPiGouAMjfLEZz6VxSpthO1X7YZ/FuElxGYgqvHIsgJ2yBkMNh5qTW0FKVcNRWInJSlKr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086" name="Picture 22" descr="https://encrypted-tbn2.gstatic.com/images?q=tbn:ANd9GcQIIfwej2dqLCpr5i6Rn-1BcvmnJEFn67Inhpqnck3KZcutC8a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505200"/>
            <a:ext cx="26765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AutoShape 24" descr="data:image/jpeg;base64,/9j/4AAQSkZJRgABAQAAAQABAAD/2wCEAAkGBhASEBMUExQWFBUWGBcYGRgXGRgaFhscGBQYGBUgGBgcHiYgGR4jGh0aHy8gIygpLCwsGx8yNTAqNSgrLCkBCQoKDgwOGg8PGiokHyUvLC8tLysvNDUtNTU1LCwsLTU1Ly0sLyoxKzQqLyw0NDItLCwsLywsMywsLzU1LDMvKf/AABEIAJYBTwMBIgACEQEDEQH/xAAcAAEAAgIDAQAAAAAAAAAAAAAABgcFCAIDBAH/xABSEAACAQMCAwUBCA0ICAYDAAABAgMABBEFEgYhMQcTIkFRYQgUMkJScYGRFRYYIzM1VHKSk6Gxs1Nic3Sy0dLTF4KUoqPB4/A0VWWk4fEkg8L/xAAbAQEAAwADAQAAAAAAAAAAAAAABAUGAQMHAv/EADIRAQABAwEFBQcDBQAAAAAAAAABAgMEEQUSITFBE1FhcfAjMoGhscHhgpHRFCIzQlL/2gAMAwEAAhEDEQA/ALtnmCrkgn5uteP7Nx+jHr0HoQD5+0V7ZYgwweleQ6NDy5Hkc9T1oOcGpo7bRnPPqDjl159KHU48gc/nwcf99fqNcodPjVtwBzz8z5+yjafHy5Yx6UHyHUUYE8xjPkeg8/p8q+/ZGP1P1H+6vpsIuXhHKgsIvkig4+/15Y5jBJPPkB7PPnQ6lH6nz+K3lzPlXNLNAGAHJuvWvn2Pi+QKDguqRH43t6Hz6eVG1OMDqT7MGuz3lHgDaMDOPprj9jo92cfRk4+qg6vssvyW/Z7Pb7RXda3gkzgEY9cf8q+mxj+SK5xW6r8EYzQdlKUoFKUoFK+MwAyeQFVhxh2mMxaK0O1RyMvmf6P0H87qfLHUy8TDu5Ve7bjznpCPfyKLFO9Unmr8TWlt+GlVT8nq/wCiMn6ai132u2w/BwyP7TtUfvJ/ZVVO5JJJJJ5knmT858641qrOwbFEe0map/aPXxUlzal2qf7IiEuveI7K6Y++Bdpn4wmEij/9ZAAHsUV4NT0GS2Rbi3m72BjhZYyylT6Oucof+/ZWArM8N8RG2ZlZe8gkG2WI9GHqPRh5H/sT5x6rNPseMR/rPKfLXlPyRIuxcn2nPvhn+Fe0qaJ1S5YyxHlvPORPbnq49Qefp6G2YZldQykMrAEEcwQehB86oziTh0QhZoG7y1l5xv5qfkP6MOfXrg+YNZPgTjg2rCKYkwMevUxk+Y/m+o+keeabP2dRkW+3xo49Y/HSY7lji5lVqrsr08Ok+ui46VxjkDAMpBBAII5gg9CD5iuVZRelKUoFKUoFKUoFKUoFKUoFKUoFKUoFKUoFKUoFKUoFKUoFKUoFKUoFKUoFKUoFKV5tSvVhhklboisx/wBUZx9PSuYiap0hxM6RrKvu1Disg+9IjjkDKR7eYT6uZ+getVrXdd3TSSPI5yzsWY+0nJrpr0fCxaca1FuPj4yyGRfm9cmqfgV3Wtq8rqkalnY4AHUmlpaPK6pGpZ2OAB1Jq5uC+Cksk3Nhp2HibyUfJT2ep8/2V1Z+fRiUazxqnlHro7MXFqyKvDrKt+JOBbizjSRsOpA3leiMfI+o9G9fTlmN1sjNCrqVYBlYEEEZBB6giqd444Ga0YyxAtAx+cxk9A3s9G+g8+tfsza3bz2V73uk9/5Ss3A7KN+3y6sZw3xF3G6KVe9tpeUkf/8ASejD9uB6AjjxJw773KvG3e28vOKUdCPRvRh6ez5wMLUj4U1jB96yoZoJyAUHNlY9Hj9COv0VZ3aJtVTet/qjv8fOPnynppCt1Rcjs6/hPd+GX7OuMZIpEtnDPG5wmASyE+g81PmPLr61bVRrhPgeGy3NnvJCSA5GMLnkAPLl1Pn81SWsXtK9ZvX5rsxw6+M9+jR4du5bt7tySlKVWphSlKBSlKBSlKBSlKBSlKBSlKBSlKBSlKBSlKBSlKBSlKBSlKBSlKBSlKBUW7Srjbp0v84ov1uCf2CpTUU7ToS2nSH5LRn/AHwP+dTMHT+pt6/9R9UfJ/w16d0qWrutLR5XVI1LOxwAOpNdNe7RdZltZlliOGHkehB6g+w16JcmqKZ3OfTVkadN6N7kt/gvgtLJNzYadh4m8lHyU9nqfP6hUnrEcN8SQ3sO+PkRydD8JT7fUeh8/rAy9eb5Vd2q7VN73urYWaaKaIi3yK4TQq6lWAZWBBBGQQeoI8650qPydyneMuz+S3kDW6tJE7AADJZGY4Cn1BPIH6Dz5ma8D8ELZp3kgDTsOZ6hAfir7fU/R06x7j3tBJLW9q2AOTyqeZ9VQjy9WHXoOXWDfZq5/l5f1j/31saLGZl4tNFyrd+sx019cerPTdx8e/NVEa/SPJsPSqR4Nv7iS/t1MsrDfkgu5BCgscjPPpV3Cs7n4U4dcUTVrrGq3xcmMimaojQpSlQEopSlApSlApSlApSlApSlApSlApSlApSlApSlApSlApSlApSlApSlApSlArwa7p3vi2mi+WjKPYceE/QcGvfSvqmqaaoqjnDiqIqjSWtroQSCMEEgj0I6iuNTntO4YMU3vlB97lPjx8V/P6G6/Pn1FQavScXIpyLUXKerHX7U2q5ol79F1qa1mEsRwRyIPwWHmGHmP/uru4a4lhvYd8fJhydD8JT7fUHyPn9YFBV79F1qa1mWWI4YdR8Vh5hh5g//ADUHaWzacunep4Vxyn7Sk4eZNidJ91sLVYcf8fbt1tbN4eYkkHn6qh9PU+fQcuvl4q7S2uIVjgDR7l++k/C59VUjy9W8/ZzqCVXbL2RNM9rfjj0j7yl5ufFUblqfOSlK7ba3eR1RAWZiAAOpJ6Vp5mIjWVLEapr2TaUXuXmI8MS4H5z8v7Ib6xVtVh+FNAFnapFyLfCcjzY9foHID2AVmK882jkxk5FVccuUeTW4dnsbUUzz6lKUqvSylKUClKUClKUClKUClKUClKUClKUClKUClKUClKUClKUClKUClKUClKUClKUHTeWaSxtHIoZGGCD0IqnOL+A5rRi8YMkHyurJ7Hx/a6fNV018Iqwws+5iVa08YnnHrqi5OLRkRpPPva2Uq6Na7NbKcllBhc+ceNp+dDy+rFRS67IbkH73NE4/nBkP7Aw/bWss7ZxbkcZ3Z8f55KG5s6/RPCNfJAqVNU7Jr4nm0I/1m/5JWY03sgUEGecn+bGuP95s/urtubVxKI139fLi+KcG/VPu/urmyspJnCRqXduiqMn/AOB7at7gfgVbQd7LhpyPLmqA9QvqfVvoHLOc/pGg29qu2GMJ6nqx/OY8zWQrNbQ2vXkR2duNKfnK4xNn02Z3q+M/IpSlUazKUpQKUpQKUpQKUpQKUpQKUpQKUpQKUpQKVD9X7W9HtpmhluR3iEhgiSOFI6gsqkZB5EZ5edeL/Tjof5Q36mb/AAUE9pVHcae6BeOdRp3cyw92CzSxShg+5sgeJeW3b5eZ51lOC+3u2kgc6i6RS7yFWKKUqU2rgnG/nu3Dr5DlQW7SoF/px0P8ob9TN/grO8Mce6fqBZbWcSMgyylWRgM4ztcAkZwMjPUetBIKUqqO0Xtsk069a1it1kKKhZ3Yjm6hgAAPIEc8+vKgtelUB90ndfkkP6b0+6TuvySH9N6C/wClUB90ndfkkP6b0+6TuvySH9N6C/6VSfDXuhJZ7uCGW1QLLIke5HbKl2Cg4I5gE9OVXZQKVW3aZxxq9lcxR2NqJ0aIMx7maTDb2GMowA5AHHXnUAve3zW4X2S29vG+AdrwzK2D05NIDQbEUqqrntoe203T7qe3Er3YmyI27tV7qQLyDbjzBHn5VHNW90lKYwLa1WN8jJlfvF24ORtXYc5xzz68qC+KVQGj+6QulLe+raOQYG3uS0ZB88li+f2VndM90bbyTRo9pIiswUsJFbGTjO3aM/XQXFSlY3iTUnt7O5nQBmihkkUHOCUQsAcc8EjyoMlStfPuh9T/ACSD9Gb/AB1OuyrtLu9UlnSeGOIRorAoHGSzEHO4n0oLJpVF8Udvd9bXtzbpBAywyyRgt3mSFYgE4fGeVYz7pDUPye2/4v8AjoNh6Vr3B7pG+3DfbQFc8wpkBI88EsQD9BrYNGyAfWg+0pVbdrvaXNpbWqwCN3k3s6uCRsXAHQgjLE4P800Fk0qFcGdp1td2izXMltauxYCM3CbtqnG4htpXJB5Hywc86xXHPbXBYPEsMaXiyKTvjnUKCGwVyquCeh6+dBZVKo77pn/0/wD9x/0afdM/+n/+4/6NBeNKr7s27W11aaWL3uYGjQOPvneAjcFPPauDkj186sGgUrpu7tIo3kkYIiKWZjyAAGSSfQCq77Pe2CLULye3cCMl2Nt5F4wPgt/PwN3zEj4vMLKpUT497RYNKEJmjkk70uB3e3lsCk53EfKqIfdH6f8Ak1z/AML/AB0Ft0qpPuj9P/Jrn/hf46yfDXbjZ3t1HbxwTq0m7Bbu9o2oznOGJ6LQa2X7EyyE8yXb+0a2C073P2lPDG5e5yyKxxImMlQTj73Wvl7+Fk/Ob95rc/Rf/DQf0Uf9gUGsHa3wZb6ZexwW5kKNCsh7xgxyZJFOCFHLCj9tSPsk7K7HU7OWa4aYOkzRju2VRgRxtzBQ88sa6vdG/jSH+qp/Gmqb+5x/Fk/9ab+BDQRftR7IbDTtPa4gacuJEXxupXDE55BB++sB2CsfszH7Yps/oZq1u378TN/TRfvNVR2DfjqL+jm/sUGz9atduf47uPzYf4CVtLWrXbn+O7j82H+AlBl9D0nVJNHsm06Lc3eXXfELDn4cfdZMn+vjFY3X24isohLcqYoywQMUtj4iCQPCCegP1VJuDOC72/0az963Zte7kud2GkG7c6bfgEdNp6+tYTtK7PtRsbNZbm+a5QyqgQtKcMVcg4ckcgCPpoMVw9quu3zOtr99KAFgI7cYBOB8JRUu0rQ9bWG/OoQ4hFjdEFlt+TiIlCNnMHrzqs9AE6RTzRzTQrH3Ycwk58ZYLuw68sjHzsKsPg6F5LK9uDqfvjNjeg20kj98uImG4xl2GPPIz8IUFdcG/jKy/rMH8ZK3KrTXg38ZWX9Zg/jJW5VB577UIoYzJK6xovVnYKo+cnlWqnadxCmo6rLLb5dDsjj5HLbVC5C9ebZwOuCKtft60aCb3m092tqq96o3RzSBie7PLu1OMAefr89VFxjwO2npaSi4SdLlDJGyBl8ICEHxc+Yce0YoLKm07ie0gs4LFD3aW0e8bLdsSszvIMyc8jIHpyqIdoE3EZtV+ySkQd4uDst18e19vOMbum72VmdVNlPpGkJc37WbpFKwxDLLvDS7eqEYwUPX1qD8SabYxwgwak12+4DuzBNFgYOW3OSORwMdedB6uzmTWBJN9i13PtXvPDE3hydv4Xl1z0rBam1z79lMoxc9828YUffe8O7kPD8PPTlXo4YsrWRnFxemzAA2sIpJdxzzGEIxjrzqQW/D2irIrnWclWDf+CuOeDnruoNjuDHvDYwG9GLnB7zIQc97Y5J4fg46V0ca8bW+lwJNcLIyu4jAjCk5Ks3Pcy8sKaztvMrorKcqwDA+wjI/ZWM4l4UtNQiWK6j7xFbeBudfFtK5yhB6E0EC+6L0r+Su/wBXH/m1mLntat/sU+owwyPGkgi2OVjYksoJyN4x4qo7te4ctrHUjDbJ3cYjjbbuZubA55sSasnsrhZuGbsIoZwboxghW8YiUxkBuWQ2MZoKR4h1b31eXFxt2d9K8m3Odu9i2M4GcZ64rajgXQo10uzWWFBIII9wZF3AlAfFkZz65qibV+I947pG3+WyO338ufLaufqrJ++uMvS8/QX+6gq+7tnjkdHUq6kqykYIIOCCPLnW1vZpx8NVt5JBD3PdMExv358AOc7RiqC4i4k123dReM6uwyO9jhLEZxnmhOM1e3Y3cSS6TDLIBvkaQlgipuAkZVJCgA8hjPsoJLxHr8Vlay3MoYpGMkINzHJAGB85HM4A861e1biFdX1UTXkotoWIXPibu4lyQq4UlmPPnjG5ieQ5VtJrwhNrcd+Mxd1J3gxnwbDv5efhzWtnFP2tixK2PftdDYA8neDPiG8kfABIz0FBlftV4S/80uP0D/kVG+0HSbGBLQWMzzwOsrh3GDu7zYwxtXkNvpXk4CbShPJ9kw5i7vwbN+d+5fkEHG3dWQ7SbvT3WzGn7/e6JKoD7shjJvb4XMjxCg7OCuL5La2Ma6ZBeDezd5JCXbmFG3cAeQxnHtr7xpxhJc23dtpkFoN6nvI4SjcgfDuIHI+nsrjwZrGvw2pFgXEBkbmEiK79q7vE6k5xt5V79aXijUIe6njmniDBsCOHG4A45ooPn60GR9zf+Mbn+rn+NHWxNUF7n7SZYdQnMgA3W5A8aEk97GegYnpV+0GufbL2jzXk7WEAdIY32OMEPLIrYwV67Q3RfM8z5Y7NMsU4esjdTgHU7hCtvEcEwKeTOw6Z9foX5eJDx5xrpGn3889vCtzqJwpLZ7qFlXYT+fgAHbz5Y3LzzUlt751fUo1llzLcSBS7dF+ZR0AHRRig2C4O17T9etUa4giknh5SRuobazDmyZ+K+36MYPTJzv8Ao50j8htv1Sf3VUOp9leu2lxJHpjzLb4jwy3CRFyI13s6h1Od5fGegwOleb7SeMP5a5/27/q0Fz/6OdI/Ibb9Un91d9jwRpsMiyRWkEbrnDLGoYZBBwQPQkfTWtfE2o6/p8qxXV3dI7IHAF07eEsyg5VyOqnlWW0DSOKb2BZ7e4uniYsATeFfgsVPJpAeoNBXt7+Fk/Ob95rZbTO2vRUgiVrhgVRAfvU3UKAfiV5pPc9aUzEl7nJJP4RPM/0dcfudtJ+XdfrE/wAugqvtn4qtdQv45bVzIiwKhJVl8QllYjDAHow51KexftG07T7GWK6lMbtOzgCORvCYo1ByqkdVPKsN2idj01tdImn29zPEYlZmI34cu4Iyqj4oU49tZrs77D4rm2d9QS5glEpVVBVMpsQg4ZCfhFhn2UHq7XO03TL7TWgtpi8hkjbBjkXkpOebKBUR7Bvx1F/Rzf2Ks77nbSfl3X6xP8usxwp2P2Gn3K3EDTl1DKA7qVwwweQQfvoJzWrXbn+O7j82H+AlbS1QXav2Z6rearNPb25kiZYgG3xLnbEqnkzg9QfKg83D/Ht7pmi2PvWKOTvpbvdvSRsbHj242MuM7m6+lYHjTtJ1PU7cQT28aoHWTMccobKqyjmzsMYY+Ve7T+A+LIIxHCLmJBkhI7qNVGTk8hKBzNej7VOMvl3n+2L/AJ1BDeH9YubSO4jFqsyXCBJFlSUjCtuG0oykEHnnPkKy/ApZXvfvHdhrC9BP3z+QY/GOOoFZv7VOMvl3n+2L/nVwn4N4vdGRzdsjAqytdoVYEYYEGbBBHLFBBuDfxlZf1mD+MlblVrNwz2RazFe2sklqVRJ4XY95CcKsqsxwHycAHpWzNBDO1rhFtQ02RIxmaMiWMDqWUEFR7WUsB7cVrRqfEU1xb2ls4yLUSKh57iJHDYI9mMD2Yq9e2zRNVuHtlsROybJRKIn2KclNu8bgDyz1qCad7nzUntmkd44ZgRshY5yOedzrkKemBz9pFBleNoYbC3023m05Lx0tQGYvKNjbiXUd3yPjJ61X3Emq28kIWPTUtG3A94rzMSMHw4flz6/RUtWTjGAd0BeEJyGFWQcvR8Nu+fJrH67Y8UXkQiuYbuVAwYKYgBuAIB5KPIn66CL8L38MTOZbJb0EDAZpF2c+vg9enP0qQ/bDZf8AkUf6y5/vrjw/w/xHYs7WtvdRFwAxWPOQDkdQazX2T4y9Lz9Uv+Cg2E0pgYIiF2gxphefLwjlz58uleqo/wABSXbadbm83++Crd5vAD57xsZAAx4cVnLiHejLkjcCMqSGGRjKkcwfQ0GtPb/+OG/oYv3NUx7DuLrKOzjsnfM808uIwpPhKKcscbQCAep5+lRnUexHWp72UO4kQMQLmeXJdfinGWfOOoxjORmpxwr2HR2GbgzvNcxq5jCAJGHMbAcjkscnkSQPZQV/2kdndzpN0Lu03C33h0desLZyFb2Z5BjyIwDz6y7TPdFQiyJmhY3agAKvKKQ4+Fu6oPUYPsz5R270zjGWNo398lGBVhviGQRggkMDgivND7nvVTbmQtCsnlCX8WPa4BQH2Zx7RQYfRtG1DiDUWdySCQZZcfe4k8lUfNyVOp6nzNbRaVpsdvBHDENscaqij2KMDJ8z6nzrXLTuEOK7VO6gW5iQEnbHLHtyepGHxzq2OyO21ZIbj7JGUuXXu+9YMdu07sYJxzoJze2iSxvG4yjqyMMkZVlKtzHMcjVM9q3Zfpdlpcs9vCUlVowGMkrcmkAPJmI6eyrqdAQQRkEYIPQg9a1+7R+xy/N7myWSeCQbgGkH3o5wylpG+D5g+mR5ZIQns/bShLM2phmiWIlFUyBmk3rgLsI57d3wiBXbxylqYLGS1hMEUqTvsLs5BW5eLJZieZVFJA5ZqccL+5zmYhr6ZY1/k4fE59hcjav0BqxnanwDei8SGztJ3tYYlWLYjuo3ZeTxcySXJJyepoMpwLwiNR4YuIgB3q3EkkRPy1jjwM+QYZX6c+VVvofGl5ZQXNvAwRbgBXOPGuNwOw/FJBIJ6+mDzqS6B2V6/Ogh2yW9uSSRLIUjycZPdAkk4A+L5DnU8447BxPHHJaOq3CRokit4Y5SiBdw67HOPaD54OSQ9/YZ2ftZwNdTgCa4Vdi8iUi+EMkebnDEeQVfPIq06obsx4d1+y1G3imS4S03PvXcHgH3tyOhKjLY6Y51fNBAeNOyzT7mae9lVi4hPgDbUZkRtrNjxE42jqB4RyNUJ2Xfjmx/pl/ca2r10H3rPgEnupMADJPgPQeZrWXs44cvY9Wsne2nVRMuWaKQKB0ySVwBQbUUpVJar2l8SpPKkdgWRZHVG963ByoYhTkNg5GOYoI77oz8aw/1WP8AjT1aPYZ+JLf86b+M9UlxhDrmp3CzT2M4cIsYCW0yrgMzDqCc5Y881fvZToM9npVvDOuyQb2ZepXfIzAH24IzQS6vBruuQ2dvJcTttjjGSepPPAAHmScAD1Ne+qk90fK4sLZR8Az+L5xE+0H/AHj9FBIuFeJ9S1OI3MKW9rbksIu+WSaWTaSCx2SRqgyCPjcwfnPZp3F1++oPYy20cMi28kyybmeKQh40jK8lIXLNuB55A+n29l6qNHsdvTuV6epyW/bmpE9ohkWQqN6qyhscwrFSwB9CVU/6ooIN2V9o0+qG6EsUcfcGMDYWOd/eZzu/MH11Mdbu5YraaSKPvZEjdkjHV2CkqvLnzPpzqguybRpLiHVgtzNbhAjfeGCMzATlNz43bRg+EYznmeVSHgTiS7ueHdRaWeUyWwlaOUSOso2wCRAXB3MA2epOQcdAKCxez7X7y8sxLeW/veXey7cMu5RjDBX8S5yRz+TnzqS1SfD2t3c3C13cPczmeKSRklEriQbe7wNwOSvM+E8ufrisZNLfPw2uoNqF33scmFCylVwbkxneR4nbnkEnkAAB1yF/0qqtR1jVrnQrCe3dQzbTdSGVYDsUlSTISuwMRlihDelYe44uMGv2UdjcTSWlwI1dJHmkiYvK8bNE02cjAU7kOMgjPUUF20oKUHVc3KRozuwVEUszHkAFGWJPoBUG4b48u9VllNjHFDbRNt7+4V3aRsZwkSMm3lg826FeXPA7e2uV10S62ZGe6Bx8kzIG+vp9NY33Pqr9iOXUzy7vnwg/s4oMrccW6hBf2lpPbxFbh2AuY2buyFRmI7s843yF6swxnGfKbV03FnG5QuoYo29CR8FsFQR6HDMPmJqqOC9bl1rUb8yyzJbwgLDFFLJEBudlDsY2BZ8LnxEgFunIUFuUqkeFeNru60jVIpppDPZRs8c6OySHAfbuZSC2GTz6huecZrFW1xfT8OS3z6heCWCUhQspCkGSJTvI8bHxcvFgYGB1yGweKVSOt8cah9gNMucyMryEXUkbFJGSOVkVe8XnHvC83GDkD1wZHwhcWeoNM9rd3HctbmOS2kmm72J2ZTuQszEAqCMqxAPQ8yKCZaHxXb3c9zFCd3vZlR3GNhZgSQpzz24wT69KzWaov3OmmB1upC8oKOg2rIyxtujcHegOGI8ieh6V18MnUb3VNVsV1C5ijj78Ixd3de7uNkYDMcgcxuIO4gYyMmgvjNKoXtL+yel2Gnqb6dpyZlkdJZQrKCGjByfEVDEbiMnp0AxmO1vVbm21LTu4uJ41nZe8RZZBGdssa/AzgZBIOOv10FxV8ZgBk9BVXcQcUTXPEUGlrI8VugLTd2xR5G7gzBe8UhguNowpGctnyx81DhjUIrLW0uZ2e0McslqO+dpFCq7hWdvFsxtUqSc4PkTkJvoPFkN7DNLbAyLHJJGpyAJCiqcoc/BJOAT89Yzs54nv72KZr21NsySbU8LpuGOfhfnlTy3dDn2GoV2G6Or6VPJ3s6kvMm1JpEQeCMhlVSAHz8Yc/LpWP7O+0C7i0fU7ueWS4eFoxH3rM+GcBV6npuYEgelBelKpD33d/a59lffdx787zvN/evs2++u52dznutmOeNvWvP2hcb3UukabfQzTW8sxdJBFI6ISm4N4AcfDUkHrg4ycUF70qje0G9vdNu9NnS9uZWn5yK7/AHk7WiyFiGFVSHIxzPIHOedXkKDhMG2tswGwdu4ErnHLIBBIz7aqvTO1DUptWfTe6tVdWkUyffSv3tS2Quc8wOmfOrXNa86SJvtvuO5KCTvLnBkDFPwTZyFIPT20Fi8P9qDPqj6bdwLFOpZVeNi0bkJv6EArlOY6+nKrBqieGLiK24klGpqTfSPiKWNv/wAYGVAse1CNwyp2AknGcEA+KpTqclwNVuBqMxjs3QC0WG4kSVmyo8EEDd5I3wsllOCBjlQWbSqa7J+J7u807UY7iaVzAoMcm9lmG5JD+EBDHBQHmc8yDkcqwfCU99e6LqM8uoXYa23ugWUjJSEP42+EVOMbQQBknmcYC3u0DiGaxsJbqFUcxbSyvuwVLBDgqeRywP0GuXAPEr3+nwXTqqNJ3mVXO0bJXQYzz6Lmqyj164u+D7p53Mjoe73tzZgs8RXcfM88Z9grxcC8SQz2emaWlzLbSkys8sbyRkAzyMsSYIV3cY5tkKOmWOKC+6V57GzEUaopdgo6yO0jnz5u5JP116KBWF4w4Vh1G0kt5cgNgqw6ow+Cw+b08wSPOlKCrtM4zn4dUWF2i3KKSYXhYhgrkttZWX1JPInGcc+VWBpeoXckbX0xVY+6LRW0bEqQQG3TSsoLPywAqgKCfhZ5KUFd9m+lXFhHqQcRuZ4gy7XbAKl1w2Y+h70cxnp051w4N0i4tNJ1G0YRs06kKwdto72PujuzHnl15Zz05daUoOWiaVcQ6Bd2JEZkkkwGDtsxKM5Pgzkd2eWOeRzFfBpNx9rh0/Efed8Bv3tsx3vf5/B5zy24+nPlSlBjeMdDujoNgm9FW1keORAzFZGbDRMPCM4BYYPTccV6+KLO+l1XR7xktlLCIRRI8gQCOTeAzlOWS/kvIcsHGSpQXuvSvtKUHk1bS4rmCSCVd0cilGHsIxyPkfMHyNU/aXM/CzSRybbqzmbem0lZkOApJUrtOQACM/FB5dK+UoJ3wvrV1qYiuQRbWoJIjVt80pGRiVioVEGc7VySfjADBh5txw7f3MwAlt7zJjRTiRHDFgrZGNmWI3Ak4xyPmpQNI4DksdFvSzJJc367SQWEaB1bZz2knG5mPLmSB5ZrGadotwnD1zYERmR5lw+9tmGYSc/BnI7ojHtHOvlKDJ8OXV1ZWVjDtjkjgW9FxGXOyWMtHICuYz4l7zkCMHxDIzy9XZhoFvNqF1qNqgt7Z0MKQ+e4lDIxUDai5XkoJ6+XSlKDFdkOmXtjc3trmEqjq8rguWIj3DbGpUDxEgZPwRnkTjHb2f2M9vrNzdOIyl40gCq7Fk72cSDOUAbHTypSgzPb1ww91YxzIyj3uzMwbPNXAU4IB5ggcvQnnUc4j0/UNXn0y4C20W1TIiGSU52ypu3P3fLLDkoBwPM55KUGQ7TuGLm1vIdat2jWRO772NixUsE2eFgo3KU8ByFOBnzwJfYT3mqafOXEMCXFvJFGis8hDOpXdI5VcAfJCnzOTyA+UoIT2UyXltY3UWITHBJIzeJt7tIgjVQSuEUEbi/M8gMdTXzs24GY2d/p9wU23CqweMs20pgKSpVejbW688Ecq+UoPN3Nx7w+13EfvjvMd9ubue777v8APwd27d4duMY869XaRwQwsrDT7cptt1Ll5GK7i+4N4QrdW3N15ZxzpSg49pOnXF+dOZFjTuI9zBnbmWZMgYj6Du+p9egxVzWNz3kSPjG9VbHXG4A4z9NKUC9ue7id8Z2KzY9dqk9aovSrC6h1t9TKxFXeVu7Ej7gJFKjxd3gkZr5Sgktj2eT3+rLql08ccatG0cMTM7ZiA2b3ZVA8Q3HAOenLrWJtLG/tuJ7lgYZ5Jg4Qys+I0cq0fRScooC7RgEZGRnNKUHm7MrC5s49YjIikxiMkOy+PLxrgbD4TvJJ6jA5HPLs4N0e4tdJ1K0YRs06kKwdto7xO6O7KZGOvLOenLrXylB803R7iPh+5sCIzJJKuH3tsw5D8/BnI7ojGPMc68V9wUz6RZoNiXdrK6LMrsFKM7TcyE3ciwx6EE55mlKC4uCNSuJrNDc7DMngdkJKsVA8XMDBIOSMdc4rP0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8" name="AutoShape 26" descr="data:image/jpeg;base64,/9j/4AAQSkZJRgABAQAAAQABAAD/2wCEAAkGBhMSEBUUEhQWFBUUFBQVFhgYFxcYHBoaGBQVFhgUGBgYHiYgGRokGRgYIDsjJSopLSwsHR4xNTAqNSYrLSkBCQoKDgwOGg8PGiokHSQsKSkxLywqKSwpKSwsKSkpLCwsLDQsLCwpLCwsNCwsLCwpKSksLiosKSwxLCksLCwsLP/AABEIALABHwMBIgACEQEDEQH/xAAcAAEAAgIDAQAAAAAAAAAAAAAABgcCBQEECAP/xABTEAACAQMCBAMEBAYPBAcJAAABAgMABBESIQUGMUEHE1EiYXGBFDJCkQgjNXKhsRUXJDNDUlVidIKSk7PB01Sy0eE0ZZS00tTwFiVjZHN1g6LC/8QAGgEBAAMBAQEAAAAAAAAAAAAAAAMEBQIBBv/EAC8RAQACAQMCAQoHAQAAAAAAAAABAgMEETESIbETIjIzQUJhgZGhBSNRYtHh8RT/2gAMAwEAAhEDEQA/ALwpSlApSlApSlApSlApSlApSlApSlApSlApWOa03HOb7a0BMrnbsiO+PjpBC/MikRMztDyZ27y3dKr79uuyzgJOR66E/VrzW44V4k2FwQFnCMeiyAxn729k/I1NbBkr3msuIy0niUppWKtmsqhSFKUoFKUoFKUoFKUoFKUoFKUoFKUoFKUoFKUoFKUoFKUoFKUoFKUoFKV0uLcWjt4WllYKiDJP6gB3JO2Kbb9oeTOzsT3CopZ2CqoySSAAB3JOwFV3zF4zQxkpap57D7bZWP5fab9A99V/znz3NfvgkpADlIgfuZ8fWb9A7epjVbGDQRt1ZPoo5NTPFUp4j4ncQlJ/H+UPSJQn6d2/TXHDfE3iEJ3m81e6ygMD89m/TUXpV/8A58W23TCr5S+++6xIrKw4wD5KiyvcE6P4OXucAf5AMO4YVBeK8JltpWinQo69Qe47MD0ZT6iuvFKysGUlWUhlIOCCNwQexzVscI4hb8ctvo9ziO7iBKuAMn+eo7jpqT5jsRBabaad+aeH9JYiMvbifFCeVufrmxICt5kXeJySMfzD1Q/Db3Grv5Z5rhvovMhbcYDodmQ+jD9RGxrz3x3gUtnM0My4Ybgjoy9nU9wf0dOoNccE45LaTLNC2ll6+jDujDup/wCfXFcZ9LTNXrpz4vcWa2OdrcPUGaVouU+aYr63EsezDaRCd0bHQ+o9D3HzA3tYdqzWZrPLSiYmN4KUpXj0pSlApSlApSlApSlApSlApSlApSlApSlApSlApSlApSlBwaonxS5vN1cmGM/iYGI26PINmf3gbqP6x71bHPXGja2E0qnDadCfnuQqn5Zz8q84Vqfh+Hqmbz7FPVX282ClKVss8rvWHA5545ZIo2dIRmQjt8PU43wOgGa2PJ/J0vEJtKezGuPMkxso9B6uew+Zr0Bwng0dtCsMK6UQYA7k92J7sTvmqGp1kYp6a95WcOCb954eX6+1rdvE6yRsUdCGVhsQR3FWX4keGmktc2iezu0sS9u5kjA7eq9uo2yBVwNWcWWuau8Ib0mk7St+yvYOPWflS6Y7yIZBx32GtfWNtgV7be41VXE+GSW8zwyqVdDgj9RB7gjcHuKwsL6SGVZYmKOhyrDsf8x2x3FW5Y2dvx+GOWQGKaBlSXQPrLuSgY/ZbqO67+uTVmZ0s7+5P2lNH50fu8Uc8IOF3RuvOjOiAArKWBKv/wDDUd2Bwc/Z+eDdwrr2NgkMaxxqERBhVAwAK7NZGfL5W/VsvYsfk67FKUqFKUpSgUpSgUpSgUpSgUpSgUpSgUpSgUpSgUpSgUpSgUpXBoK28cLrFrAn8eYsf6kbf5sKpurc8c4z5Vs3YSSD70U//wAmqjr6DQepj5svU+sK3nKPKMt/NoT2UXBkkxkKPQerHsPn0rRGrh8I+bYTCLMqscq6iuNhL3LZP8J6juBt0IEmqyXx45mn+OMVa2ttZPuCcDitYVihXSij5k92Y92PrWwpSvm5mZneWtEbcMWWqk8SPDXGq6tE23aWID5mRB+tfmO4q3aj3OHN0VjBrf2nbIjjB3c/5KO57fHAqbBe9L+Zz4o8ta2r5yluSuSJeISd0hU+3Jj/APRM9W3+A6nsDfnCOExW0SxQqERBsP1knqSe5O5qhF8R79c+XMIlLMwRIogo1EscDR6nvvXA8SOJf7U/9mP/AMNaefT5887zMRH6KeLLjxx7XorNKpbknxFvpb2GGWQSpK+lsogIGCdQZAOmO+augVmZsNsNumy7jyReN4c0pSoUhSlKBSlKBSlKBSlKBSlKBSlKBSlKBSlKBSlKBSlKBSlKCE+LvDPN4azAbwukvy3Rv0MT8qoevU95arJGyOMq6srD1DAgj7q808xcDezupIH+wfZP8ZDuj/Mfpz6Vsfh2TtNPmoaqneLNdXMcrKwZSVZSCCDggjcEEdDmuKVq7RPKmvLw68QReKIZyBcKvwEgH21/nY6j5jbIE7Bryrb3DRuroxVlIZWBwQR0INW5wnxji+hM04P0lAF0DYSk9HU9FHr6ds5ArE1WjmturHHafs0MOoiY2sl/N/N0VhDrf2nbIjjB3c/5KO57fHArz/xvjct3M00zamb7lHZFHZR/zOSacc45LdzNNM2pm+5R2RR2Uf8ArJ3roVf0uljDG8+kq5s05J+DmlK4q6hTjwf4YZOIiTHswRu5+LDQv+8x+VXuKhPhZyybWzDuMSzkSMO4XHsKfkScerH0qbV83q8vlMszHHDUwV6aRuUpSqqcpSlApSlApSlApSlApSlApSlApSlApSlApSlApSlApSlANQvxG5IF9CGjAFxEDoPTUOpjJ956HsfcTU0rgiuqXtS3VXlzasWjaXlSaFkYo6lWUlWUjBBHUEHoaxr0Dzn4eQX41fvU4G0gGc46K6/aH6R8NqpnmDky7syfOjOjtIuWQ/1vs/BsV9Bg1dMsbT2lmZMNqT8GkpXGaZq2gc0pX3sLCSdwkMbSMfsoCT88dB7ztXkzEd5e88PhU/8ADLkE3Mi3M64gQ5QH+FYdP6gP3kAetbfk/wAH8ESX2D3EKnI//Iw6j+aPmT0q1YogoAAAAAAAGAAOgAHSsrVa2NujH9f4XMOn96zILXNKVkL5SlKBSlKBSlKBSlKBSlKBSlKBSlKBSlKBSlKBSmaUClKUClKA0ClcZpqoOaxZM1yWFcCQHuKCP8R8PrCc5e2jBPUoDGfjlCM1qH8HOHk9JR7hKf8AMGpzmmalrnyV7Rafq4nHWeYRC08KeHR7+Rr/AD3dv0Zwak1nw2OFdMUaRr6IoUfcBXZpXNslr+lMy9ikRxDgCua4zXOa4dFK4zXNApXU4rxaK2iaWd1jjXGpm2AywUfpIFZ2V/HMgeJ1kQ7hkYMD8CpIoOxSvk9yoOCwB95A/XXH02P+Ov8AaH/Gg+1K+S3SE4DKT7iDX1oFK+V1dJEjPIwREUszE4AUDJYnsAK5guVdQ6MGVgGUggggjIII6gig+lKUoFKUoIL4meJo4SIQIfOebWQC+gAJpyScEkksNvjUTs/HW9mTXFwmSRckakaVhkdRlYiM1r/wlv3yy/MuP96Gpd4A/kdf/rzfrWgqvxC8Rr+eeNilxw/EePLEkya/aJ14ITPp0PSpFyZ4v3kFlHH9BnvCpfM5eRtWXY4z5bdM46npXV/CQ/6dbf0Y/wCK9WN4G/kSD8+f/GegiV3+ERLE2mXhzRtjOHlZTg9DhogatPlHmIX1lDcqpQSqTpJzpIZlIztndTvVC/hDflZf6LF/vy1bvg1+Q7T82X/vEtBXn4QfHriK8t4o5pI08jzCqMUyxkddR0kZ2Udem/rUT4c0H0eJ7ri15BJKrPoVJZAFEskYOoSDroJre/hG/lG3/oo/xpa45e5iFtw+zUcIS/1RSsZWi1lf3XcL5efKfoFz1+10oNXrsP5cvv7ib/Up5lh/Ll9/cTf6lRfnXiHn3jyfRRZ5CfiAukLhAM40r169O/ephyzzykNtDCeCw3LKoHmmMM0mSSD+8nJ3A6mgjHMXEpbefTBe3M0ZSORJGaSMkMob6uo4wdvlXqHky6eXh1pJIxZ5LaB3Y9SxiUkn3knNeYvEmfXf6xCLfXBat5IGkR6reMlAMDGCT2FemOQPyVZf0S3/AMFKCAc38sccE1zcRcRWG2BkkVTNIuiMDVjAQgYA9ahHJPOfEZmuXkvpFjitpD5krtoSSTEcJOAd9bDsehqVeK1pxu6mmhiiY2KkEaPLXWAqsS5LamAbO3TYbVGPDC4M1jxC1+jRzosAn8sCQPNIJF0KzIwYqMbBcfpNB0+P8x3720qycXt50K4aJHYs4yNgDCv6x0rQck8QuI5nNveRWbFMF5W0hhqHsA6G3zg9O1bXjnDZVt5C3BDbALvN+7PY3HtfjHK+7cd60vJ8BaR8WDcQwo9hfP8AY9oe3+I392+1BJOAeLfEUvYhPea4hMiyaghQoXCu2QoONOTnavSdpxSKWETRurRMuoPn2Su/tZPavKnDuQ717qPzLC6WJpk1DyJwFQyDUNRXIAXO+a9QJyxALI2SqVtzE0OkMxOhgQRqJJzud6CrOJci3ck0jpx5UV5HZVE8nshmJC7SY2BA2qTeH3JN5azmafiLXkTxMqrrkcZLKQ4LMRsFI29aqPxj5NtuHXMMdqrKrwl21MW31svU+4VYGtF5PiLvIi+XHlogC4/dW2Mso6+8bZoKl5kiMnGbiMsyh76RCQemqcrkD51ZvGfAOGG2mlF3OTFFJIAVXcojNj9FVtwm54bFcJNI17LodX0+XCmoq2rDN5pOCeverUu/wgrGWN43tbgrIrIwzHuGBBH1vQmgg3gTduOMIuttLxTBhk4ICFgCPiAa9MO4AyTgDck15CmThuolJL1Rk4BigJA9CwlGfuHwr1COXopuHLaSktG1vHET9ViAigNsTg7A99/Wgpnxf8QP2QmSwsiZYxINTJv5spOlUT1VSevQk7bAE9/lXgPMfDoTDbW9uELlyWaFmLHAyT5m+wA+VRXjHh1bxF4bW9NzexysjQrEyBVViGdnOw0gAk5xmtfytwGxuIdV1xI2susqI/KeTK4XDAg9ySMe6g7fjE9wbu3N2FW4NnF5oXTgN5s3TSSOmOhrGz4fwAxoZbm+EmhdYWKPAbSNQX2emc1j4tQIlxaJG5kSPh9uiuVKFgjSrqKtupOOhqRcJu7zyYgvL9rKBHHh2gyXGkYckncsN/nQV3dGGO9zZvIYlkQxO4Cv9k5OnGDqz0r2O8gUEkgAZJJ2wPU+6vLXFeSOIzXRmPDmtw7qfLRQqLjSCFBOw2z869McXsop7aVJsGKSNw/5pByQfcN8+4UFKeLHiZ9OYcP4fmRGdVkdMnzWz7MUfqmrG/2iBjYZPe5W55g4O8XC5WMgAP0iYMWWKeQ/vSKOsadDj7RJx1FQeTjlpwwMvDnNxdMCpvGXQsanqLdDvqI2Mh/q9a7nhh4fPfxXFxHKEmhKrASWGmUlX85mXJ2AOMA7kHtuE0HgHN/Kkv8AYb/Wrn9oKb+VJf7Df61fP9rbmL+Vh/f3P/grS838B47w61NxNxNnRWVSEnnLe0cA+0oGPnQb79oKb+VZf7Df61W/bR6VVc5woGfXAxmvNnJEnGuKPIkPEZYzEqufMmmGQxwMaQa9EcBtZI7aGOZ/MlSJFkfJOpwoDNk7nJycmgpn8Jb98svzLj/ehra+C3ONlbcLEdxcwxP50p0u4BwdODirE5k5Is78obuESmMME9p1xqwT9RhnoOtab9pnhH+yD+9n/wBSgqLx447b3V5A9tMkyrAVJRgwB8xjg474NT3we5wsrfhEMc91BFIHmJV5FVhmViMgn0NaDxB8EJGuEPC4ESHygHBmI9vW+T+MYn6umt/yZ4IWgs0HELcNcgvrKzS4xrOn6jhfq4oK38cuLw3PE1kt5UmT6PEupGDDIeUkZHfcffV0+DX5DtPzZf8AvEtfH9pPg/8Asx/v5/8AUqW8E4LFaQJBbroijyFXUzYyxY7sSTuT3oKF/CN/KNv/AEUf40tbvw/8VbLh3C7aC483WVlk9hAww1zMBuWG+xrZ+L3hlecSu4pbbytKQCM63KnPmO2w0nbDCtFw/wAM+OwxLEhsSiAhdccEhALMxGqSFmxqYnr3oK/8TOZIb/iUlxBq8t1iA1gKfZjVTtk9xWd/xGzkgsnileG6t41SUmM6SUctHIjKSdQ2HToB0xvYv/sDx/8A6u/7Pa/+Xp/7A8f/AOrv+z2v/l6Cr+e+ItcXSzO/mM9vbFnxjUwgRWbG2MkGvUHIP5Ksv6Jb/wCClUrxXwT4vcymWU2pYhR7LCNQFAUAJHGFGw7Crz5V4c9vY20MmNcVvFG2DkakjVTg9xkUFO+JXGLnhnG/PLSyW1xExEetgm8JhdQD7OVbS/TuKhHJ7xJYX7XBlSKUW1vriRXYOZTMMBnUEYhOd+4qf8xeD/EeIcSmkmnVLczOYy0jSFYy2QqR9F2xtkCvi3hDxay1LYzwzws2rRIExkDAdoplaPVjbIOaCs79LERN5NxdvJj2VkgjRTuM6mE7EbZ7HtXV5fFtrb6VLPCuPZMKK5Jz0YM64GKsviHh7x+eJo3itNLYzpjs4zsQdnSMMNwOhrX8J8IOM27Fo4bYlhpPmfR5hjOdllVgD7xvQdDl1eGfTLfRd3zN58OkNBGFLeYuAxExwM16fqhYuSOYFYMsNipUggiDh4II3BBEWxBq7OCib6LCLjBn8pPNxjBk0jXjTtjVnptQUX+Ef/022/o5/wAVq7fJviKrxcO4VCp9vEdzJllIDFzoiIwQ249vt29a7nO/g5xC94gXFyJIDurTOdUQJyYgijcA9MYz33zWwl8DBBYslpJm9Zk/dEjNHpUH21j0AlARt3J7nG1BFOfOG8V4RMs0d7NLAW9hnk1EE5wksbkhtu+CD7uldXinjxdS2oiSKOGY5DzJ/Fx/Bqf3tjvvk47Y7bq0/B0uHbNzep79CvIfvcrUmf8AB94d5GgNOJAc+drGT7imNGPcBn30EM8HvDaO7YXl2ySIrExw6lZnYHd5RkkLn7J+sdzt9a/4z1PbcfIVRV7+DlcKcwXkZ9NaPGfvQtVvcocJkt+HwQSsGeOMK7AkgkEk4JwaDQc2cuRw205tIgtzfSFXfLHBkDF5GJJ0qq6mwO+O5rR8mcI4LYQljNA8yMUaZ5ED6sKSE39kDP2enqTW38QvD6TiRUpeSwgjBhJJjJGcPp1DB9eudvnEOXfwdQHBvbgMAcmOEEZ9MyNgj5L86DUeJcHCkeB2aZybSMxQwt7BQvKwczSBiQWLb7k9a6fihwPyBY31uwQyW1sWQOC6PHFHokx1I0hRqx1UZ+sKkHOPgVNNcGS1ljEZZVWJ9Q8pMAAKd8gem3Wt9yX4LJY3Dyz3C3CvC8TRmLCsrgZ1EscjA6YoK2N9c8ycTiSQpEipjAIwiDBkZQd2dj2/NHRc16VsLJIokijGlI1VEHoqgKB8gKq7ivgPaAB7dXyWBKPOyBc/xGEbHb3/AH1ZXB7EW8MUC5KxxqgLHUcKAMk43NBT3iZ4Zw2gSeyRjcXF8iop0siaklcqqEadOoA+1nAHpUx8K+JwvFPFEdZt3VJJVSNFkfT7TqEABXOQPcB61uue+ByXUCLHn2ZMsRMYSFKOjYYI2dmxjb4+v05P5RSwhaJHkZDjSHfVpAzsvsjA3zQbsfGor4kljw+VVCtqaNSG040Bg8hJYEDCKxyQQMCtnzZZ3DwYtdQk1DpKIvZ3zlij7dNsb+tQ08ocSnVkumkK6XKhb0EM2kqFb9zjYhiM7432oNhyII/pUxSNFJBQEKqtoh8uNVOAMjUGI9AVFTqL/M/+utRjkzlM2odpGdpXA1BpjKqgnJ0sUU5Jxk47D5yiH1+X3bUH0pSlBpecuYRY2M9zgMYo8qD0LEhVB92ph8qiHBPDuS7gS4v7y7a4mRZPxczRLFrAZUjRRgYB+/tUm8Q+BPecMuYI/rvHlB0yyMrqvzK4+daPlvxSshaIt3KLa4hjVJopQyuHVQp0rjLAkZ2336UGr5gHEbPgt+txOzNCyfRrlXxK8ZlQe2V3DjpnvnvitzbeKMWqEPbXUcE7rFFdPHiJ2b6p3OoK2+CRv16dI3zTxe6u+CcSuJlMcEjR/REZAr+UJYx5jd/aJyM+noRnfeKaAcMgAAAF1ZAdhgONqDty8xQwX/EHZ7ljbWsU0kZKmIKE1ZhXOdZA3ziuqfF+Hy1n+i3f0Q6QbkxARqWwDn2slQx0kjIyCBnbOh5kP7u4/wD/AGyP/BNd3mEAcoDG37htf0mHNBK+P87pbzR28cMt1PKhlWKEKSIwceYzMwCrnYV9uV+b0vTKgjlglgZVmilUK6FgSp2JBUgEg1BuLccYX8cM14OGwrYwusoSMPMSBqQTSA4C/wAUdx8MZeFd7H+ynEVE0svmC2aJ59pJUWNgZQCFJTcYIGNJWgk3iZzNLaWqLbY+kXU0dtCT0Vnz7eD6D9JHXpWuHhV+L1fT736VjPn+e31/Xy+mjP2c5x3rseLPCZZLeC4gQyyWV1Fc+WuSXVT7QAHU9D8Aazbxd4b5HmLNqcj2YArecWxtH5eM6s7Z6e+g+sPM8thw6OTigzcavK0xYdpnyQnlquBqZRkjYA56bCvrwTxASa5W2nt57OeRS0SzqAJABk6GUkFgNyKh/GJbxIuFX/EVz5FzI9wqp+8pKAsTMqj7GMk9QSB1rv8AHeNQ8R4lw2OxcTm3nNxNLHuscYUDSz9MtjGOuwoNm3ivGzTLb2d3cNbySJMI41ITQSNWrVg5wcAb7HYV3pvEe2FlBdIJJRcsEgiRMyO+4MenOAQVIJzgY75Gdf4ToBHfnueK3mfkUxUM4ULb9hbH6T50aC8uSt1C2k2z+dLpdiAfZbp0xt8KCf2HiGJGlie0uobiKHzhAyKXkTVpzFhsPvt1Hz3xH+TPE1l4Obu+SdzEwDS6I1EnmTNGvl4Kg6NgemPfTlPjcn7KC3ivRxOA27u0pRNUJB9lDNGMPqPb39BjeIx30bcoSQBgZYZkEqfaTVe5XUO2QD9xoLLg8ToWEbG3uUjnuoraB2jCiQy6tMqhiD5e3XruNq3vFOZI4Li2gZWL3bSLGQBgGNA51EnIGPQGon4suIouHzMMRW/ErWSUgbIilhqIHb/lXQ45zRb3fGuErbSLMsclwWkT2k1NAMIHGxbAyQOmR60G74h4oRrLMkFrdXa25KzyQopRCPrLkkamG+QPStPx/wASn+m8ONpHcS286yOwjjQ+eDHsiajnVGwJYZGPfXW5D5qtuG2c9veuIbiCe4Z0cENLqbKvGP4TUMAYz0HbFfLi/EY4rngVxLAthCDds0Zwqxa4xpDYUBScg4wNyc9DQSrhfH7eO54m7zThbdommEpBjjHlE4gUZIBHUYyTivjY+KEbNEXs7uGG4dUhneIaGLn2M6WJUN2Pz6VDeO8MkuBzFHCCz+bZOFG5YIokZQB1JVTt3rbc2892t3wsQWT+ZdXAiSGFM+ZG4dGywG8ejSd+m2229BPxxci4aEwyHSquJMDQdRPsqc5yB129K+PLnMaXazFFdHimeJ0kGGVlxjIz0IwRWk4JeTfszNbySF0jsLZsdtZbDP6knFfPlFf/AH1xj3PY9/8A5c0Hc55kuA1j5GrP0tDKFcqPL0MHLbjUFyGx6gVlzTKYrYsk7iTzIliw2rWzSKNGgZ1ZBIx6ZrVeLnFTbLYSeYYl+nxCVskfiirmQNjquBuK1nNHOvCJUVrfTeXSMDbxRrKWLnYdBgD1/wAzQTi/5ljS7htAGeWRTLpUfUjXI1uSdgWGkeprqWHO0ckN1O0U0Rsw3mxSKA40oZNt8HK4I3rTSc6+RerBe+VZ5tIpPNY/Xc41wrIRjCtq774ziuhY88wS/soqxoQkHnJ5mpWukED630soJTCqM7+yVoN1d+IoSEXD2d0LVkRmmIiAQOB1TzNZwWAOB64z33Q47GLmGIv7UkDSKBkgqrKC2eg+sK0nEOOhuXzdPCjq1mkjRE5U6lU6CcdN/Suu12kvELSEQxqz8O85JO6AMuIhj7GcH5UErtOKmSZ18qRUjwBIwXQ5IBzHhixA6EkDf1rYGTY+7/hmotyVzcbozQTRrBdWrmOWLJO32ZUOBlGHf/iMynSfdv8AGgxx9r+bv+usoR7I+FCD7v01mKBSlKBivk9spIJVSR0JAJHwPavrSgxeMEYIBHod6PECMEAj0IBrKuM0GBgXf2RuMHYbj0PrXJhXGMDHpgY+6s81xqoMWhU9QDjpkDb4Vz5YznAz0z3x6ZrKuNVBzivkLVA2rSur+NgZ+/rX1rjNAKisY4VXoAPgAKzBpQYpGB0AGTnYY39a4WEAYAAHpgY367VnSgwSEDYAAe4Yrg2ynOVXfrsN/j619KUGLRgjBANYiBRj2Rt02G3w9K+ma4zQYtCpIJAJHQ4G3w9KPCpGCAfiM1nSgwESgkgAE9duvxosKgkgAE9Tjc/E96zpQYiMZzgZ6Zxv99FjAJIABPU46/GsqUGEkKt9YA/EA/rrhLdR0VR8ABX0pQYPCp6gHvuAfnRoVJyQCcY3A6enwrOlBh5K4xgY6YwMfDFBCuc4GQMA4HT0+FZ0oMBCuc4Gemcb/fWdKUClKU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089" name="Picture 28" descr="https://encrypted-tbn3.gstatic.com/images?q=tbn:ANd9GcSOSD8zz5ZAxll9RRU1x-moynYAVOfF3PwNfEbsbpEkdJ2QeDx4o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286375"/>
            <a:ext cx="29051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12068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得  </a:t>
            </a:r>
            <a:r>
              <a:rPr lang="en-US" altLang="zh-CN" dirty="0" smtClean="0"/>
              <a:t>(de)</a:t>
            </a:r>
          </a:p>
          <a:p>
            <a:r>
              <a:rPr lang="en-US" altLang="zh-CN" dirty="0" smtClean="0"/>
              <a:t>      Verb(/adj.)</a:t>
            </a:r>
            <a:r>
              <a:rPr lang="zh-CN" altLang="en-US" dirty="0" smtClean="0"/>
              <a:t>  </a:t>
            </a:r>
            <a:r>
              <a:rPr lang="en-US" altLang="zh-CN" dirty="0" smtClean="0"/>
              <a:t>+</a:t>
            </a:r>
            <a:r>
              <a:rPr lang="zh-CN" altLang="en-US" dirty="0" smtClean="0"/>
              <a:t>  得  </a:t>
            </a:r>
            <a:r>
              <a:rPr lang="en-US" altLang="zh-CN" dirty="0" smtClean="0"/>
              <a:t>+</a:t>
            </a:r>
            <a:r>
              <a:rPr lang="zh-CN" altLang="en-US" dirty="0" smtClean="0"/>
              <a:t> </a:t>
            </a:r>
            <a:r>
              <a:rPr lang="en-US" altLang="zh-CN" dirty="0" smtClean="0"/>
              <a:t>  description </a:t>
            </a:r>
          </a:p>
          <a:p>
            <a:pPr>
              <a:buNone/>
            </a:pPr>
            <a:r>
              <a:rPr lang="zh-CN" altLang="en-US" dirty="0" smtClean="0"/>
              <a:t>                  吃             得           怎么样</a:t>
            </a:r>
            <a:r>
              <a:rPr lang="en-US" altLang="zh-CN" dirty="0" smtClean="0"/>
              <a:t>?</a:t>
            </a:r>
          </a:p>
          <a:p>
            <a:pPr>
              <a:buNone/>
            </a:pPr>
            <a:r>
              <a:rPr lang="zh-CN" altLang="en-US" dirty="0" smtClean="0"/>
              <a:t>                  吃             得           很好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             玩             得            好吗</a:t>
            </a:r>
            <a:r>
              <a:rPr lang="en-US" altLang="zh-CN" dirty="0" smtClean="0"/>
              <a:t>?</a:t>
            </a:r>
          </a:p>
          <a:p>
            <a:pPr>
              <a:buNone/>
            </a:pPr>
            <a:r>
              <a:rPr lang="zh-CN" altLang="en-US" dirty="0" smtClean="0"/>
              <a:t>                  玩             得            还可以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             住             得            好不好</a:t>
            </a:r>
            <a:r>
              <a:rPr lang="en-US" altLang="zh-CN" dirty="0" smtClean="0"/>
              <a:t>?</a:t>
            </a:r>
          </a:p>
          <a:p>
            <a:pPr>
              <a:buNone/>
            </a:pPr>
            <a:r>
              <a:rPr lang="zh-CN" altLang="en-US" dirty="0" smtClean="0"/>
              <a:t>                  住             得            不太好</a:t>
            </a:r>
            <a:endParaRPr lang="en-US" altLang="zh-CN" dirty="0" smtClean="0"/>
          </a:p>
          <a:p>
            <a:r>
              <a:rPr lang="zh-CN" altLang="en-US" dirty="0" smtClean="0"/>
              <a:t>很</a:t>
            </a:r>
            <a:r>
              <a:rPr lang="en-US" altLang="zh-CN" dirty="0" smtClean="0"/>
              <a:t>,</a:t>
            </a:r>
            <a:r>
              <a:rPr lang="zh-CN" altLang="en-US" dirty="0" smtClean="0"/>
              <a:t>非常</a:t>
            </a:r>
            <a:r>
              <a:rPr lang="en-US" altLang="zh-CN" dirty="0" smtClean="0"/>
              <a:t>,</a:t>
            </a:r>
            <a:r>
              <a:rPr lang="zh-CN" altLang="en-US" dirty="0" smtClean="0"/>
              <a:t>真</a:t>
            </a:r>
            <a:r>
              <a:rPr lang="en-US" altLang="zh-CN" dirty="0" smtClean="0"/>
              <a:t>,</a:t>
            </a:r>
            <a:r>
              <a:rPr lang="zh-CN" altLang="en-US" dirty="0" smtClean="0"/>
              <a:t> 太     </a:t>
            </a:r>
            <a:r>
              <a:rPr lang="en-US" altLang="zh-CN" dirty="0" smtClean="0"/>
              <a:t>vs.</a:t>
            </a:r>
            <a:r>
              <a:rPr lang="zh-CN" altLang="en-US" dirty="0" smtClean="0"/>
              <a:t>     还可以</a:t>
            </a:r>
            <a:r>
              <a:rPr lang="en-US" altLang="zh-CN" dirty="0" smtClean="0"/>
              <a:t>,</a:t>
            </a:r>
            <a:r>
              <a:rPr lang="zh-CN" altLang="en-US" dirty="0" smtClean="0"/>
              <a:t> 不太</a:t>
            </a:r>
            <a:r>
              <a:rPr lang="en-US" altLang="zh-CN" dirty="0" smtClean="0"/>
              <a:t>,</a:t>
            </a:r>
            <a:r>
              <a:rPr lang="zh-CN" altLang="en-US" dirty="0" smtClean="0"/>
              <a:t> 不</a:t>
            </a:r>
            <a:endParaRPr lang="en-US" altLang="zh-CN" dirty="0" smtClean="0"/>
          </a:p>
          <a:p>
            <a:r>
              <a:rPr lang="zh-CN" altLang="en-US" dirty="0" smtClean="0"/>
              <a:t>来   </a:t>
            </a:r>
            <a:r>
              <a:rPr lang="en-US" altLang="zh-CN" dirty="0" smtClean="0"/>
              <a:t>(</a:t>
            </a:r>
            <a:r>
              <a:rPr lang="zh-CN" altLang="en-US" dirty="0" smtClean="0"/>
              <a:t>早</a:t>
            </a:r>
            <a:r>
              <a:rPr lang="en-US" altLang="zh-CN" dirty="0" smtClean="0"/>
              <a:t>)</a:t>
            </a:r>
            <a:r>
              <a:rPr lang="zh-CN" altLang="en-US" dirty="0" smtClean="0"/>
              <a:t> </a:t>
            </a:r>
            <a:r>
              <a:rPr lang="en-US" altLang="zh-CN" dirty="0" smtClean="0"/>
              <a:t>,</a:t>
            </a:r>
            <a:r>
              <a:rPr lang="zh-CN" altLang="en-US" dirty="0" smtClean="0"/>
              <a:t>  走  </a:t>
            </a:r>
            <a:r>
              <a:rPr lang="en-US" altLang="zh-CN" dirty="0" smtClean="0"/>
              <a:t>(</a:t>
            </a:r>
            <a:r>
              <a:rPr lang="zh-CN" altLang="en-US" dirty="0" smtClean="0"/>
              <a:t>快</a:t>
            </a:r>
            <a:r>
              <a:rPr lang="en-US" altLang="zh-CN" dirty="0" smtClean="0"/>
              <a:t>),</a:t>
            </a:r>
            <a:r>
              <a:rPr lang="zh-CN" altLang="en-US" dirty="0" smtClean="0"/>
              <a:t>  穿</a:t>
            </a:r>
            <a:r>
              <a:rPr lang="en-US" altLang="zh-CN" dirty="0" smtClean="0"/>
              <a:t>(</a:t>
            </a:r>
            <a:r>
              <a:rPr lang="zh-CN" altLang="en-US" dirty="0" smtClean="0"/>
              <a:t>漂亮</a:t>
            </a:r>
            <a:r>
              <a:rPr lang="en-US" altLang="zh-CN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           </a:t>
            </a:r>
            <a:r>
              <a:rPr lang="zh-CN" altLang="en-US" dirty="0" smtClean="0"/>
              <a:t> </a:t>
            </a:r>
            <a:r>
              <a:rPr lang="en-US" altLang="zh-CN" dirty="0" smtClean="0"/>
              <a:t>(V.)</a:t>
            </a:r>
            <a:r>
              <a:rPr lang="zh-CN" altLang="en-US" dirty="0" smtClean="0"/>
              <a:t>      </a:t>
            </a:r>
            <a:r>
              <a:rPr lang="en-US" altLang="zh-CN" dirty="0" smtClean="0"/>
              <a:t>N.</a:t>
            </a:r>
            <a:r>
              <a:rPr lang="zh-CN" altLang="en-US" dirty="0" smtClean="0"/>
              <a:t>   </a:t>
            </a:r>
            <a:r>
              <a:rPr lang="en-US" altLang="zh-CN" dirty="0" smtClean="0"/>
              <a:t> V.</a:t>
            </a:r>
            <a:r>
              <a:rPr lang="zh-CN" altLang="en-US" dirty="0" smtClean="0"/>
              <a:t> </a:t>
            </a:r>
            <a:r>
              <a:rPr lang="en-US" altLang="zh-CN" dirty="0" smtClean="0"/>
              <a:t>+</a:t>
            </a:r>
            <a:r>
              <a:rPr lang="zh-CN" altLang="en-US" dirty="0" smtClean="0"/>
              <a:t>  得  </a:t>
            </a:r>
            <a:r>
              <a:rPr lang="en-US" altLang="zh-CN" dirty="0" smtClean="0"/>
              <a:t>+</a:t>
            </a:r>
            <a:r>
              <a:rPr lang="zh-CN" altLang="en-US" dirty="0" smtClean="0"/>
              <a:t> </a:t>
            </a:r>
            <a:r>
              <a:rPr lang="en-US" altLang="zh-CN" dirty="0" smtClean="0"/>
              <a:t>  description</a:t>
            </a:r>
          </a:p>
          <a:p>
            <a:pPr>
              <a:buNone/>
            </a:pPr>
            <a:r>
              <a:rPr lang="en-US" altLang="zh-CN" dirty="0" smtClean="0"/>
              <a:t>   </a:t>
            </a:r>
            <a:r>
              <a:rPr lang="zh-CN" altLang="en-US" dirty="0" smtClean="0"/>
              <a:t>他    </a:t>
            </a:r>
            <a:r>
              <a:rPr lang="en-US" altLang="zh-CN" dirty="0" smtClean="0"/>
              <a:t>(</a:t>
            </a:r>
            <a:r>
              <a:rPr lang="zh-CN" altLang="en-US" dirty="0" smtClean="0"/>
              <a:t>说</a:t>
            </a:r>
            <a:r>
              <a:rPr lang="en-US" altLang="zh-CN" dirty="0" smtClean="0"/>
              <a:t>)</a:t>
            </a:r>
            <a:r>
              <a:rPr lang="zh-CN" altLang="en-US" dirty="0" smtClean="0"/>
              <a:t>  汉语  说     得       很好  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他    </a:t>
            </a:r>
            <a:r>
              <a:rPr lang="en-US" altLang="zh-CN" dirty="0" smtClean="0"/>
              <a:t>(</a:t>
            </a:r>
            <a:r>
              <a:rPr lang="zh-CN" altLang="en-US" dirty="0" smtClean="0"/>
              <a:t>打</a:t>
            </a:r>
            <a:r>
              <a:rPr lang="en-US" altLang="zh-CN" dirty="0" smtClean="0"/>
              <a:t>)</a:t>
            </a:r>
            <a:r>
              <a:rPr lang="zh-CN" altLang="en-US" dirty="0" smtClean="0"/>
              <a:t>    球     打    得       不太好 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r>
              <a:rPr lang="zh-CN" altLang="en-US" dirty="0" smtClean="0"/>
              <a:t>写（汉字），教（英语）， 做 （中国菜）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西安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兵马俑</a:t>
            </a:r>
            <a:endParaRPr lang="en-US" altLang="zh-CN" dirty="0" smtClean="0"/>
          </a:p>
          <a:p>
            <a:r>
              <a:rPr lang="zh-CN" altLang="en-US" dirty="0" smtClean="0"/>
              <a:t>距西安</a:t>
            </a:r>
            <a:r>
              <a:rPr lang="en-US" altLang="zh-CN" dirty="0" smtClean="0"/>
              <a:t>37</a:t>
            </a:r>
            <a:r>
              <a:rPr lang="zh-CN" altLang="en-US" dirty="0" smtClean="0"/>
              <a:t>公里</a:t>
            </a:r>
            <a:endParaRPr lang="en-US" altLang="zh-CN" dirty="0" smtClean="0"/>
          </a:p>
          <a:p>
            <a:r>
              <a:rPr lang="en-US" altLang="zh-CN" dirty="0" smtClean="0"/>
              <a:t>1974</a:t>
            </a:r>
            <a:r>
              <a:rPr lang="zh-CN" altLang="en-US" dirty="0" smtClean="0"/>
              <a:t>年发现</a:t>
            </a:r>
            <a:endParaRPr lang="en-US" altLang="zh-CN" dirty="0" smtClean="0"/>
          </a:p>
          <a:p>
            <a:r>
              <a:rPr lang="zh-CN" altLang="en-US" dirty="0" smtClean="0"/>
              <a:t>三坑</a:t>
            </a:r>
            <a:r>
              <a:rPr lang="en-US" altLang="zh-CN" dirty="0" smtClean="0"/>
              <a:t>-</a:t>
            </a:r>
            <a:r>
              <a:rPr lang="zh-CN" altLang="en-US" dirty="0" smtClean="0"/>
              <a:t> 品</a:t>
            </a:r>
            <a:endParaRPr lang="en-US" altLang="zh-CN" dirty="0" smtClean="0"/>
          </a:p>
          <a:p>
            <a:r>
              <a:rPr lang="en-US" altLang="zh-CN" dirty="0" smtClean="0"/>
              <a:t>22780</a:t>
            </a:r>
            <a:r>
              <a:rPr lang="zh-CN" altLang="en-US" dirty="0" smtClean="0"/>
              <a:t>平方米</a:t>
            </a:r>
            <a:endParaRPr lang="en-US" altLang="zh-CN" dirty="0" smtClean="0"/>
          </a:p>
          <a:p>
            <a:r>
              <a:rPr lang="en-US" altLang="zh-CN" dirty="0" smtClean="0"/>
              <a:t>7400</a:t>
            </a:r>
            <a:r>
              <a:rPr lang="zh-CN" altLang="en-US" dirty="0" smtClean="0"/>
              <a:t>件</a:t>
            </a:r>
            <a:endParaRPr lang="en-US" altLang="zh-CN" dirty="0" smtClean="0"/>
          </a:p>
          <a:p>
            <a:r>
              <a:rPr lang="zh-CN" altLang="en-US" dirty="0" smtClean="0"/>
              <a:t>秦始皇（</a:t>
            </a:r>
            <a:r>
              <a:rPr lang="en-US" altLang="zh-CN" dirty="0" smtClean="0"/>
              <a:t>259-210</a:t>
            </a:r>
            <a:r>
              <a:rPr lang="zh-CN" altLang="en-US" dirty="0" smtClean="0"/>
              <a:t> </a:t>
            </a:r>
            <a:r>
              <a:rPr lang="en-US" altLang="zh-CN" dirty="0" smtClean="0"/>
              <a:t>BC</a:t>
            </a:r>
            <a:r>
              <a:rPr lang="zh-CN" altLang="en-US" dirty="0" smtClean="0"/>
              <a:t>）灭六国，统一文字、货币、度量衡，焚书坑儒（史书），修长城，喜黑色</a:t>
            </a:r>
            <a:endParaRPr lang="zh-CN" altLang="en-US" dirty="0"/>
          </a:p>
        </p:txBody>
      </p:sp>
      <p:sp>
        <p:nvSpPr>
          <p:cNvPr id="1026" name="AutoShape 2" descr="data:image/jpeg;base64,/9j/4AAQSkZJRgABAQAAAQABAAD/2wCEAAkGBxQTEhUUExQWFhUXFxcYGRcXFxcVGhYdGhcXGBgeGBcYHCggGBwlHBcXITEhJSkrLi4uFx8zODMsNygtLiwBCgoKDg0OGxAQGywmHyQsLCwsLCwsLCwsLCwsLCwsLCwsLCwsLCwsLCwsLCwsLCwsLCwsLCwsLCwsLCwsLDcsLP/AABEIALgBEgMBIgACEQEDEQH/xAAcAAACAgMBAQAAAAAAAAAAAAAFBgMEAAIHAQj/xAA+EAABAgQEBAQDBgQGAwEBAAABAhEAAwQhBRIxQQZRYXETIoGRMqGxI0JSwdHhFGJy8AcVM4KS8SRDwqJT/8QAGQEAAwEBAQAAAAAAAAAAAAAAAgMEAQAF/8QAJxEAAgICAgEEAgIDAAAAAAAAAAECEQMhEjFBBBMiUTJhQoEUI3H/2gAMAwEAAhEDEQA/AOLvGsexkccY8FcDlzc32YLWvBrg7hM1HnX8MdJpcElSwEpH0iXL6mMfiVYvTyfyYnUeFzFnzEwZpcAPJzDRIoEpgtSyQBpEE87fRfHGl2c/xHhmYoaQPpcMMtV3EddTTuNIC4xgBIKgBaOhmb0zHCN2A8OrGsTDPRTwzvHPqiaUGDGGYuSmClC9nKQyV+JgBoXjQGcvOoRX/i8yrwZpapIDbtA04rRrdkxkJCMqQBChW0KysgCzw1mbeMqJqQI6DcTZJMHYTQplBzr9I3q60ksIgnz9YrSpgFzBU3tgBSSGDnWIaqpYXMVZ+IpItAitqyYbGIuUjaZlUuGbC0i0I8mcczw2UNZ5bQOZUFidjnRTNIIIXCzhVc5g4ibEw2SsuqnQGxmoGQjnEGM4lkFjCpU1ylamCimwFFImw7BJOcrWzkwa8SUn4QP0hQrsRIASNYMYZKdAJMHOL8mxa6RbrFAj8ovYJUoQCiTLK1feKQAxPNRgLirplkpDlrX3NhDXw7QGTToRvldR5k3MLlpGtnktM1XxS0Ab3c/SI/4eeD5VSwnllP5GCioiTKMJsJMCYgqrAdCpZH4WIf3eBcjHAoqlzQZcxuf0hnqJCt9ISuLcL8RlItMT8Jf6wcGm6YTWrQr8TYnW0kwNUTDKU+VVix3SoEa3HeK9FxP/ABCDLnXmO4Vpm5v1aDUz/wAqSZE5LTDZv5hdCknkWI9oXKKhEtRGVlAsenOPQhx401tEc+Senpl0kRkSRkbyZlI50mJqCmMyYlPMxpLEM/BVFmm5iLCKpy4psjhHlJI6PgkgSpaUDcXg3IQHBMDaCcgLdekMEuYicCkJIA0MeNkk72eutBGjloAdnMTzJ4G0LFXjhkBhLJA3MUU8aIXZg/KAUJPoFpXsYpmLurKmIcUrJiUncGFfFeIRKl+KhD8wIGyuP5kxk+ArKdyIOOKT2c5QTogxtN3MDMOq2LPB7EKGbUD7KWpSjsBp3OgipR8AVwOYywB/WH9oqjKNbES1IgFdlU5MEMLq863e0LnElNMkqCVpKD1De0E+EqKZMtLSpXYO3c6CDko8bBU3yoZ11FxEVSVKHlCiegJhzwTh5MtAMxIKzq92gnNaWLIHoIlc6Ge4m6RyxFBOUf8ASX7GK+NU81CLoUnuI6p/mTfc+kVqqYmaClabHnHe/sLhJ+DhyZqwY8VVqOogxxVhCqacQn4DdPblC9VVhSLiLoNNWiWSa7Npte1oZ8FqXRCNMnBWkMnDky0dmj8QsU/kMtHWZZgvrDnIqgUu+0c2mTWWIZ6Or+z1iOUdFSlso49WPMaKhUyXiGqVmmRriExksINR6oBvtg2dNKl+sMVDMWwhfkoZn1MMtHJmqACJS1W2So/lBzoGGnsnJU4ZiX0PpDCqZPCf9dIU3weVh0aKOE4TPMx1SlpASbkNfbWLQ4YVm/0yLuVZkEk99Ymn2NUo/ZJLxGZ4RXMAtys52ipLrJkxLzZ4lJLMAUo+ZLwfVg6vDSgAdb7wNn8LrUXKEk2Fyk2GwcWhSX6C5w+0C5hnSzmlzzMTulSs4PY7GIcVWtSCZbZtQ+nYwcpOF1IdkhL7JIb1s0Q1eDTAFAgXfRaQfS8Ers3nCuxDl1CjmmFBTMl2T0VrbnEC3MxRUGJNx6QUORAAmFwynKd25GByamXMOeWTfVKgyk/qDFMXYqa6MMoRkTPGRxtI5ZIS9o6Jw5JTLklW8c+pUuWjoeFUxEm8WeoeqIsC3Yf4SSJkx1aDnDsqelI2A9oQsBk3IALmwI2hoqsLUUpuS1yOfSPLzJOR6OP8SxV1MpaSygYUTgctUwzCGA5QaTJmlTeGAO0UcUpluAFNeDhp0mZLfgC4rNTKKUn4CRaGGlCJy5cqWkAq3bQDUwGxWmExaAQ7Nbc9odMCwvwliYUt5GD63N4OckkLp2NNDTIlICUgAD594kVMimasGzxopROj9Yl5ilj3sG8R8OSq4JTMcBCgcydW3SDyMF6KnlSJaZcpIQlIAAFvc7mIJ9WE2Yj0ilOr7XN+XKNc3VB+1y2FplY0DavFgLc7WimZs1YJlpsOephUrMSmiekTJSsqS7MxWRsI6KcmNWOERmmgMxUXPWIkrUkfETfWKSsXUr46ZSeru0aGRnTmzKAuWeOr7GX9FXjWZnlBZZgPWObzmmOIf8SSJktSVLAGU6/KOYT5SpajfQ+8eh6VLjRF6ntFWppyg9INcM1V2MCzWPZUW8LlDO4PzimauOyeDqQzVZu4gjS1LJgRV2AiehW4YRJWipOmSzKkJU5jxCTNUG0gijBs3xGDFBTIlhrQLlS0Eo32DsEmGRUJmC2VnsDmBUAoX6H5R15E0Nb0jkGMSnV5TuNO4jp+HTs8qWrmhP0EKnLVgZYKy8fnGuaPALbREuflhdilG+idB5vEw0gaawiJJtX5CQQLHWNUkbLEwNxpxciiQHIUtVkp+pPICORT8VnVJX9oRL1U/wAUxr2H3U2YARQ4uxH+KrVHMDLScovaxvfvvHmHSyqchIDAEE+n/Ri5Y1GNmR06GKdTPLQkkugJvyt5v0ipUDKt2YlIcM3aC9RiUuUlvKtZctY369jAUTColSiSTcmJ4W+yqdKkjbx+sZEbxkHRgl4FJzzQOsdaRhxEoRyrhudlnA9Y6dTV65g6Q31N2hPpqono8YTRoKlIKnO0FqDipM4BSZahzcQv1OcXYZXuTtGtDiE8KORlh9ANIjcE9+SpOmNK8cSS2kVFTgtdrtAhEqbPV5gEsdBBbEAinlllXIv7QPFJ0Fy8mvD1MmZWLmEFpQDcsx6bm0Oi05gcqiD6H6wvcCsql8Rv9RaiOoByg/KD6pAOhUOxt7QGR7FMp01DPKjnm+XYixPozCCCJISGzqPcxqqmSS5JJ7kfIQNrhlslSwe+YexgUalyYQnTso/EnfmP1gVisgAKmSxms7PqN26xSl4lOSohSBMTrmRZQ7pO/aJqbEEqLJchR0/Crkx0jnYyEaKFBx3R2QZpSrTzAhosVeOSZiFFExMxuRBI6845Lx7hK0VKmRZZdIA33+cV+HaGqCgUIVbewfoeYixemhx5Jk/uyU+LR0gg5s/iEoVokmLqapkNCjWV6gQjIQ3OCFFUWcm0BKGhsZbKWPhZmNLAILODCfiiCFEcuWkOs+eszVBKQQR8XKAeIUKUOdTcmKcMq0yfJG9imUPEmHqUlYAjKxnLRrSVuUuRFb2iVPY5TroDxrSYgEDQQvK4gKrAQSo6gKF2ETcGlso5pvRfreIFtaLlFi5WLmFarqA7O8Pf+GXDf8QfHmj7JJIQn8ahq4/CPrGZEoxs6M3Zcw3DZs4hVkpNwVOXHNKRcjrYQ8SMcpZMtKPFBKEhJYPcC+ml3gkmQhAsB3ikaKSf/WgG/wB0RA5/Y5rkRDiilP8A7QOTgj8o2m43T6mYP79I0Xgslf3AO0ay8Jky/uknreBbizVGNkiMZptfEDc727uI9xgomSFpRNCCtJCV6gOOkeinln/1pbkQIuyVIAYBI6N+Ucn5R0kfO+OcPTqNYRNAyn4FJ8yZn9J37QX4fl5My1JKbMAqx6ltthHZ8QoEqS6GTuw+E2a34T1EI9Hw59oVKVmS511F7hX8wip+ouNMHHi3Ynz5XmNrkufUxKuwhtxfA0rQVoIdDl+fSFCaqNhNSWgpxaZX8Q9Y8jaMhoFiRSTcin6x0nhWpKwNo5tKYLD6PD/h+KJCQmWHUWsIdn6J8OmNOOYvJkSgJhFzpC2rjaTLDSwO7QQVhSZ4/wDIS1vaFmo4Ml+JaayeX7xLjhi/kUzlkr4jdw3xbT+GpalMvVjCvimKzauYrJZOgP5xNK4Vp0NdSzBWmogCEJSzkBh1Mcvbi24m1OSSZ0Dhmsp/AlyJMwEy0JSxBSSwDkAi930gtImAOHv1hTqJkqbLYy1Ssp8hISDYttdL63i3/leWmCVKVmVd30v8oiml2NjDVBpeKSkv5jMVylh/npA+disuYSnzIXslaWfsRYxFT1aEoySUKUElioMA41DqIzHtEUivROs3mB0KVAjnrGf0FGNGT6hMsDMoB+bXaKlVJzHO6kkB0qSfUPzEXq7IE+cBg5YjNp0ihLqEkDIAyg/ldvbaCXQb7F/HsZTMQlWVaQkpKFKDgnd+V3gd/m0xKiUzkEnQAGD+LyVZQ4zJe9rBtISaziOQlRUhFwfpFWFclSRPllxdthasq5i0kzEsrmIqJrUpQQTASr4gmTyEoSSdgLmCmDcG1E5lTfs0vvqYdxUV8nQnk5P47N1z5qUFSEkg7wPkzisOo+8dTpqSTTy/D+NRDN/ekcwxynMtagA3mJ94HFkUnSCyQcdgWtQM0VJ9KQHi4sPFwI8rGK+VEqimAJCbwRmTSBaKs1GUxKhcE9gLRpMU7R3bAMTl0tLJkIBUoJCQlLEqUzqJD7kkxxXD6cLnS081pHuoPHX8FwpP8UqcAyin5quWG1oj9U9JFXp43bGBVTUKY5EJG+ZWY/IMIhM6oFxLlqH9TP8AKNkrLljoG/qjeTOfmBpdogaLFSI0YzNSGVTr/wBqkkfMx6cVmlyKdTdVp/IxlSti50Yx4ioGUXv+sdxM0U6nEakC0lI65x7axXXxUUBpspSD+IMoe+0FlqGV1flbnFWrloIKfKRld+8Gq+jnsloscExtGNufzEVKyamUsqUR4cz4gVZfMN/+Lht2EKWI0cynSqbIDMbp2U9rCN6OrXPyyqhIzKYoe7ElgociHg3jXaBUq0OMqrM8FEpOSWxAUQzuGBSnlHPcUwSdJJExBA2VsfUR1jDaQIDXPU3Ji9OKSMpDvtr7wmGXg9HZN0jg14yOwr4ZpiSfDTcvHsUf5C+hfBHzjT0aps1KEXUosI7bwpwtLpUgqAK2uT2hJ/w1woKnmcoWS7R1KeoEQz1eZ3xRnpsWuTKuJSAtBYawkrwRfieXbWHda7dI0ppAbqYlhkcUUygpASRgaiwfL16Q0YPg0uUH1V+Is8byUARFjVd4cpxrmAgOTlo1qkW/8tlrXmUAdH120i1UpCu3OOb4pxPVZCaZJ+IZlBJUwuwG194lwzjmpcy50knTKpKSH5uIN4HVilP5DmnCpYtlAG1j30djFhwkdNIGU2KOQFAi29ohqaxnUdA/7d4Uotsb0aVc77VR1Fh2MVZ6RmGwiOWoqZ9SSTHniZlE7fuYbVGIrYxxQmSfDRZRYEqDj23hMquFfHmZsyElRdQQnKnuBtHQUYRJVM8QpBIS5JD7CEfEsSUJs5SUlNyAbt3huGVaiBlh5kG6JNNRgJlgKmNqQH9YhqeIpjtmdR5aDoBCQipU58x6nUntBzCMNqFgGXLyj8StfnDpYlHcmKjNvUUHqOoJIBLKPqTHmO8LTchmDzbtvB3B5MqSwUglR+9reGinWhQcH0P6RM8rjK0PcFKNM+fF+VRSQQRtF+mU4jp3F3CKakKXLQBNGhFn6GOZKo5klZRMSUqHPftzi2GZZI/siljcH+gbiMi8U5Yg3WSrPApKbxRB2hU47C3C8kmqlMCfM5bZgS8dMk14p1TFzFgIBdJa40DWNzawgL/h1hbU1RUlNwCEE9LlonrJHiPm+Fs3QO5+TxHkkpzoqxLjEaKbiuiWAyiktuln7GCcoJWApJBSQ4IYwmYbgSFSitTBI0LfLpA6ZSzJSgqRMUkg6Pb20aEPHF9BxbR0CoAZsw7QMmpIUGA7wroxaoUo59RuN+TCK1RxDOS4loK17KILDtGrHJdM2U0dDkyMwdZsNyw+saLmUx8qZsvNyzJjm6ZM+cM0+YS72zFvbSKlLgqAty4Jdi7N2MEsV9sH3H9DxMHxpUGy2IP1gPSkKqJJYeWa1vSNcNqCnyFTs1yXjzAqhCqhLEMJj+wvGcasPlaSOgeKvRNk/iOvoIuSQBtFJE0E+Ug6jXlrEk+oysSedufaIhkkX7RkAzMVy+cextMD2xS4VkiTTp/mvBc1jqy7HeBGKLypAToA1ukQ4TMK3JPRoqmuVyZsHVRGALzHKnQbxYmuB2jWkk5QAPWNp5MTXscQ/wAWDZ4gxOYFIAJ3B9v2ipXybFSSxilSKzzE51kl/SGqPkCT8F+ZiiifDp5BWhFl5U2J5ON+msa0+PKQXXSzEjn4ZYfJx3i5Lwrw0J8OYpKnJWUlsz3LjT/qNaHDJivMupnFJvlDJ9MwAME+NApOy1JxKnqUEpLtr+JMUZtOACHfTXu4i9Mw1EvzS03YggaqB6k3L3ipOp9AXfW5haq9Bv8AZXkTfMTsBG0peUPZh/ZiOqQEI2ILBx7/AJQmcS8REAyZJKlEFNrkA6kD8Rh0Mbn0LnNQVsapXEUueopkuGsondjoInXS5k+dI9BrCzwLwtNlJVOqD4aVB2J0HM9TDLJxRMxJUgESkWzn7x0tHZIqLqBuObkvkgNS08tM0nwQG3bX0g3IxOVmAUopHJoyiqpbO41O4jaUZai9jASbfYSVdBhFdJLEFLbdYuKWgpe3pCtMo0TFuQMqf72ifyoUkAG50eFuAV72N8pbJ9IWeL8NRUSioD7RNwebbQRRWWgPOqSCXPONx3YE0jlFfXNZrwPoyVrCRqSAPWC3FEhKJy+t/eM4CphMrZfJLq9tI9a0oNnm03PidokSxJpPBDMmUR65S8LNGlKwQq6ciAR3D/QQVr6gsRzf6QqUVclDPYkJP/5AiDEm7ZbkaiWq3CjKSpUkTMu+QqKkl9wNR6RPgsuoUPtEKKToVJKSG2LxPh+JJKiu5uzOQflBuTUlegy3YAlyfeCla0wY03aKlXRCwNrPa7G/rEcyjSiU7ea50i1iNYJWoJP6cukTUVdoS3md30+ekC7pMJdiTNrlEHRCP5rk9csU5cmbMZedQQ+VyBf+m0dFqZUpT5kILDdKS42vCzic92vpcCzDtDITb6QEopbKNZIEs25NFVSzKBWGAy7bWu7eseTavMognQa941xSlUQEJdiz9QHce5EM6ewP+DdwjVA00tYdlZ1P3UTBebUctoAYFK8Olkp3ShJI6m9+zxcNQekQzS5Oi2C+KsKCd2+cZAXxjGRnE4S6fFzMkgq10eN+FsUzT1S9hcGIcIos1Kgnd48wOnTLn8nj0JcWmiKHK0zpcic4jybNsYp4evUchHtXOYGPNrZ6HgqVNcCcpEL9VPKJiVDZST7EPFlcx1kc4jlYXMmE5EkjnFUUl2Tyt9Fusqly5qyAsoO4DgOGvFtHESgrKARcBmi/TJKABMAzAeYdQl/zicLSlQLbPt1/aBcl9HKLXkuSJpUH0ct8ohqpoSDmNks/Ih+941xHFJaAlSjYObXuQzCOc8TcWKqCZMgM7BSn5dYDFilPwHkyxj2EcTmTaqYpElUuXLdlTXLJ/oG5b2gxQ0dHh6ElICpitZq/MpR6DU9AIVsKKEhKZs5WjeHJt/yIuYNSqc/EhApUf/1mKzTT/QHOWKZRpcV0Ii98vJJiFeJ60iaFkWKZKQ61cswFpafnF2chZT9rkQEgZZCGOUc1nnFbD0mYPDpAsAklc22dX+4wRlcJzfDUEqCCbm+YqPNa94U5RWhiTB4oUBOl9YoLpQAS5BNwxi5VYZPlBphOjaOPeBM1U0DVJ5WjYq/JknXgrGbOB8swsDBXDqxZX51Zm0hfVUL3AI1trFjDKt1KUxHQmGyjoUpbHb+KBTrFKsqHTAuXWtrE8ydmD7QlQoa56EvjcHOlXMRf/wALJX2s2Yfuob3MQcTy8yAeRME/8NpTSZxO6gPYRZN/6WSQjeYap9aAb3EKuJLbKdQ5HYhSh+QgpXK2GxgeqaPDVmFsxv3AI+ZMIxKh2V2WsPrQkMN9d26wewzH5MjMpdy4Ac6cyBChhLFbr+AXAdhc6HlDVieA0s6WGCBodfzOsZkUb2bButG+M8QyZigUkKQWvybWL9NxJSzBkBASzCw1aEY8IP8AC+VzppFvDuC5TvndtUhTe8c44+NWcnO+i9W4wQCEl2LD/uF2trXBJJe/yEEscpES0+VRsbhW3qNYSaieoljo+0Pww1YnLKmG8FUpcxKQWBIJ7C5+kMIrGzWdR+A9VKb6fSFjBqnLnXyTlHdVh8gYbsIoZiLzQALKSl76WzctXbrA5qQWG2GJ08ABL6MPYNES54Afl6e8Uc7ue8Vp1Tl6i/T39Yl4lfItKmB/i+ZjIpJqQdoyC4C/cCCKXw6aWjcJDwu1CGmpYsXhxqqYFNrWEKtfJIWknnBwlbMnGhjoFTEgsQX1vEFZVzFAkJuNIhlKQ+pEXaBOZaUhVnhVU7HXaLXDWCFQ8aeG5J59TDIJwBKQGZtOu0VsTrhLQ7WsGdv+hAnDa9UwrWWyuGy3dtYU1KezVUdFbijEPCHii92KeY5+jQmYlxqlhkCitm5AOOcMPFQCyE7afmflCJWYY81gPug+5P6RZgxwcfkS5pyT+JRxPHZ9QwUpgAwAsGg7wth6JiGU4PMagjX0MC6fByVkdLe8OfD1LkBDaH63h2WUVGoicUZSn8ihRyZxP/jSQkG2dep69IP4RwQZis9VNUs/hTp7mDlLTAqCgLQTp68EtJGc6E3ShJ7t5vSIp5peCyOKPkIU0pMtICQEpHIMA0WpU3MLac2Z+0DJNMpReYrPu3wpHZI17l4vJmAF+0S0McbJqqkRMSUzEhQOxhPxvg4jzSDmTpkUoAh+Stx3huTNfWMqZwSHJbl16CCjNx6FuLOFYrMMlZlTELStJILjX+kixHUR5g83M/J946hjuBy56C6bFySPilk/eS+o5jlHMptEulmmXMAO4UNFpOhT0j0MeSM415ETg4OwoJWZjEk1ZCW5RBSriaeXEY1s5dAOrXmDdXhj4aleHSj+YkwuhPxjlDZTyyJEsbtBZXqjcS3ZUqjYn9oBVU7yrRe4BHpr6MflBKsJ0jMJlJzrzDylOW/JWv0EdDQMlYGKVeDLTLupROY8gNPSCdLLWB5ZktKhspLk9lKt7RQnSTJXkzfeYHppf5QRn4f5GYB9zpBSegIk/wDFVwcIWC+u3yiGYasDMpIf8SVZVfv6wKFMpFgtQJ5KPOLtNh61KIUta0jmo+u8c1QSbKkzElElM37wIBP5taAVShlerD9YK1+UKOZgGsDfp7wODE5j8I9Segh0NIRPeg1R0jCTKDFUxRmKfZLWH984chOJll9Q4HbaF3hmlJUZ034lMw2AGgEHcSTlKmPxMW66RJm26K8KpWVzbSBVXNYcgXtBOaTAnEG5ba94yC2FLo8RNDDtzjIp5hzjIfQk6LMp7OtUK2OJSki76RTpqubVzD5iEcgYs1uAWPmJ7mEqHF02O5c46RYlTiWIY2EFuH1jNMVlAKRr3fSFaUnKAC4aDWEzwETGJuQL9oGUdGxkMtTNBA3c+kU6Y5UqfZRtt0gdOqvKACHbNzYdY0kVnheVaSQblSduoSbkdoWoUg+fk1rk5ldrfmr/AORA2npkmbM0syfYfrB6XKTNDy1BQa4Bu+7jURUw2QLkhypRNx1/aGKVIBxtlL+ByrcgC0E5Moh+rHtpG65IPu0EJNM4BOYaaAZVMLOo/D1gZS+w4xo9ly86Qk6Bgzs9t+cXqWfZg1rMAzekD/EZ2UPi76M7frGy6m9t4XxsJsPSKvme0bongm1wIWkVOvSxizTVpH6QLxnchgnVCUAqJsP79YphWYKmrFwGSNcoNmH8x3PpAkVfirJJ+zlnQGylDfqBp3jSsxGZmdDLCdUPlJLc9+0Z7b6O5DCleXf+wBCvxrhwMozEpzBJfrLuHI5pI1EbKxoLDIKs75cqgUqc3JI5dYIJmBiDcEZT1EbFOLs6XyVHOpejsekSzZlgbiL9fKEtRSBYG3baIZGFzqleSSjMdTsEjmo6JHeLLTVkrVAqnR9oRzaHEy1KZEtBUpmAFz/1BLCv8PkIUF1EwrVZky/Kkd1aq+UNkilRKcS0hL+57mEZcsW9B406EM8IVC2zBEsc1Kc/8U/rA3HuHP4aUV+JnJOVgkpA3O5f9o6VPVqdYWOJJZXKUN9R6H9HgYZW5IZLGq/YgYlSBTJto6S+ujX53ipTY8qU8uoBIAZKgL+vPvFxNQ1nLA3G6Lt6pMV8WlJWkm12Y/U/KLlXkjafaIFV8mYpJ8QBlE3tZtPUxYqcXRKlqImpWo6MdoW52Dqe2+kWKLh1SlAHSDcY+WApT6oiXOmVKgEoc77CGvAOEQCFzlAkbbCNqaQmSlkgBv72ixS1MycGlgqfVeiU/qekBObqlpDIQSe9ss1mKSwRLQLOAABdR0tG+KVyULTKKVKUwum4BJdj7QNnBEhWRH2s8i8zZPNthDXh2HIMpAWkFQDlX3n1d9/WETpD4W7A00G8CcRJI6aQy12HKAKknMncjUdxtCvXzbHv9IzH2bPoFFA5xkQEDmY9iniyazXh7FfCmMSQDHRJE0TEPrCfV8Oy1XfKYZOFFfcN8o1heZxkuSG4OUXxZDV4eouQDEdOVIlqChqfyhnrsUlSwxZufLvAHHZ6FSwqWoEDVvzhEW32hsopbsqYfVpzZTvZm25dYJSzmmnRgB9f2hZoZ6fEL/PaCeE4oVLKQkFKvNnu7J8oA5c4bOIuMvsLVeGombEKf4hYgdCI8zZClKdEi/5RY8Ropo57vC1dDWvosCaUB8uYEXS7ex5xrVY4lvs5SlL0cpMs/wC5YBB7hot+E7Dc8ucRV9PlsQQdWI9oFNN7NdpFenmEJBUGJckAne+p1jWorcofdorqU410iupbrv8ACA59NB6loYoi3IvpqPKPXuT1jWprSkMk+ddh/KN1ekDFV13Ae2n99Y2oJhmTXI0AFubuf76QXEHnehglrTLQEi1tOm5PeKEisClO7HUiIMbqPDQb3Uw/WKmGTRy2jFDVmuVSoZkljmH06xFKqtQC9/aIFqsSk6g2JbaK2FylLWlCdVFh35/3yhbiqtjOQUkYCuqnBvKkNnXy7c1HlD3Q0kuQjw5SQkfMnmo7mI6aUmVLCEbfM7k94xU6z84nlk1R3C3ZLPmBwIqqncyzxHPXcc7/ALxB4T3L7wK2NriiJNW61p2SE+pNz9RFWrIYvHks5Zkxe2dQf+Vkj9/SN6tPs1oLpnHP+IsNKTmCSQ5Lp+Ibm33h0gbTrSZaSwupTtYW8um2sPFWm8AcRpPtLAfCCRu5V/3FkJ2qZNOFO0CwpJWlO2U39TE0ysTJOa5JGW3o3vFCoSUzkX+7/wDUaTvES7C4dt3Iv62t6Q6kJuiz4gcrnfDshwH/AKjv2iGfis2YlkfZSxYq+FP79oo0yFTFZkoVNPMhkj0hlw/htczzTjmI0T91PpGNxj2bFOXRpwvh4WXAOR3K1O6yL+iYbZ6nsPKPaNqdHhpbVukeITu+pfsIQ5W7HqPFUU6hSkkKGw9T27wLxGlRPQSRkU5uL/8AIbwzVyHsWZn/AGgRUUgQlS2FgezD9YOLQErFE8Pz9gg9c4v8oyDYoZyrugPdiNH2j2Gcn9i+Mfo8xOnKgydY1ppCqZJUTcjeMjIQm6ookkmB5lYpRJOp1SfhV2ifD5aDKmZQzqBI5a6RkZDn0IXYHQ/jAAbj5wxYellKI+EFh2aMjIKfQGPsLyVk5ewiaRT2vzJjIyJmVklTPKB5T5tAdW5xXo6tRYLOZ9zsTy5DpGRkcc+ynWBlFNm1gVPWcqyOYH1P6R7GQyAiXZHTrv0AcwcwsBJIAdv0cx7GQUzIPYucR4gDMyk2T9d4nwmeNDHkZDGvigP5MI1wJl21cW7QycC05dc1Q+EADudfkPnGRkTT/Bj4fmOC1OzxSmVY9Xt2jIyIooqeiFVXmIA1Bb3EWkB+0ZGQfRhBRISpKkuHJUSH68oEVc8yiULfIfhV+G2iunIxkZGx/I59EHhOQHtb2iqabMpSjqq46AWT+ZjIyGpgA2bgoXUHkhKUjrv+cTzMKCiLMxP0aMjIZyegOKJ8Jo0pQLBoIp9h0jIyAl2Guj1c0AH6bmKYKioE25AaAdeZjIyORzJZk/Mcqmtd4jxOpCvDRzJUR0ToOzt7RkZDELZSUhL6H3jIyMhg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8" name="AutoShape 4" descr="data:image/jpeg;base64,/9j/4AAQSkZJRgABAQAAAQABAAD/2wCEAAkGBxMTEhUUExQWFRUXFx0bGBgXGB8cHBwaIBwaHRweHxobHCggHx4lHB8cITEhJSorLi4uGB8zODMsNygtLisBCgoKDg0OGxAQGywkHyQsLCwsLCw0LCwsLCwsLCwsLCwsLCwsLCwsLCwsLCwsLCwsLCwsLCwsLCwsLCwsLCwsLP/AABEIALcBEwMBIgACEQEDEQH/xAAcAAACAgMBAQAAAAAAAAAAAAAEBQMGAAECBwj/xAA+EAACAQIEAwYDBgUDBAMBAAABAhEDIQAEEjEFQVEGEyJhcYEykaEHFEKxwfAjUmLR4TOS8RUkcoJDstIW/8QAGAEBAQEBAQAAAAAAAAAAAAAAAQIAAwT/xAAiEQADAAIDAAIDAQEAAAAAAAAAARECIRIxURNBA2FxIjL/2gAMAwEAAhEDEQA/APIBG526c8SZetDqVIWGBnoQZBINj1g2wNq9cbEfsY6U5ws3abtTnM4E76szICdKeGBc3OgAbED2OEffsRBuNWrbc3E/niFKf76Yl1Rt8zhAP4Nwk5iqtPXTpz+Kq2lR7xz2GLumf4bwxooIuczIN61Qg0lIIB0ICbxquYPmcedLVImbzjoCTtGEBhxvjOYzNVnrVTUJJjkgv+FRYCw9YE4iyOQq13C00Z3a8KJm+9uXnsMQUdIIB63w6zXaGqUWnTCUkAEinILGN30tBM3FvCYjbCYhzXDUoMyVKqmoN1pEOA17M4OkEHeC2BKSuzBVBYkwFUEknyAucT5OklWpNUlVgk92AWMCwUMQJO0nrz2LBeL00R1y6GgTIDhiapUlbFxG6ggwAOgvOEADO5CpRbRVU02gGCRIB2kA2Pkb4jVvf6YbZbgZXSuYcUxDHugV70Qs3U2STAhvFcwp2Pa0/vJ7rK5TRpi4JZv/ACqVWhQDf+VdumEBUrHlaMSA9T+uJs3lKaAfx1qP+IIDpHKAxjUdthHQnEdbLOgGpdEgG5EwfLl7xyxgJaVaCPDqjnOLRwTtlXpQpKaAI/rAn+omTubiT1xTtXv6Y2G9MPZLR7xwTtLQrz3TqW32YeQ1SOfkPTDjMZWnVGmpuQRbaD5Eb/XHzzls+6EFWZSOatoMdJHKcXvs32/ZQEr+JQI1AMW53Ow+XyxzeHhSznYk7bfZ6+XOugrMmklgCJWImI3F+Qtigsh9x1AP5Y98rdsMmwKVWUJEBiVY8h8Kktznb8JnpjzTtlQyrsalBlknbVT2veAxI5H0PLYEZXIpymNveP7HElKoVYEGG5MlmHQx1xjIf3/nGv3+5/xjCMa+YV2C1EUcmqUl0sQCL6CQG2MRHngmtmKrUSYTMoJHeH/WW03vNhyMid5AGN5MBx4WLgUwCDTVijbHSHsAGjxKwJ1cySMDZvLDS7JsFUxdypm8VYV02FmBF/iMrKzJiEqpnkZ57H+2OnqlYUiRFwf0ONtffxXvyYY4M3/EN4PL9R7YgswUFYeEkkH4ef8An2xtqmmImevTG1XmvsOf+cc69QhpnqN58xzGMJIzh7MYbkw2Pr+/bE1LhpLLzgcjvAJN9v8AjG6eS+JpmIiPbl5dcWHKZI+DUwpMdjUBCsRyI3Dee3S8DA2ZCzhVOZldSk6dIEvPi+Ec9r87jFn4VwXXTu3eUmAMDxMdEkjwnUCpLSqnUAQYaSAPwuMsXTMKULNOpRqLIQLqSCpWZMmQZg3ErLpVGqvlKrg96NFQEfdyCiHxGoSyuHLwSbTEnEZMvFEGd4RWytSnXQ1O5Ew9NtYUGZGtY8O8khDvsb4ZcS4pl/uVT7uTTNVGFShpLJJGktP4W5hp8XME3AX/AFw5kMxcrVY+KknhpPCsZaDJNgJEnabQCVn+zgbV3RWmRutwrDxEapJOo9RAhT4eeCN/9D10LuJZ2itRhUyFGm9pVqT6thc6UiTv74zAGarpSdqeYp1O9UkPJkz6wZtznGY3xonmxDn+C16MCrTKkmIPP+/r5jriL7m4JBUyDBHmJkHobGx6Yu+S4UMyGNE1jUU/xXfSAKYBGikmuSQxPUAKdzAaWtw5Rl6j5YstNReHDavAGmBsBJEk8uQ3rlCYUB0bmpAnpzxzHzxceN1kVaLCq1SoVEoyCEBHkgEGAOp9L4AyHBnr1WUMvhDM1RQSpA5II8RJ2A6zill9kiNRG/1xsv02xaX4WqZdKh7uNUMDMqZIljJBtFh1+YNfhfiYKinQJJmZEDxG1gQRAMGTG9sPIIJVxIGA2xYKnZ8BTqDSEVjBH4ui7k/0788CLwU6mEMAsEzBIB2JA5mR8xhWSNBdSci4YjEi1OkHB2f4OabFZaVfSQVMg/33tva+IqnDmUTa425+UDFLJA0R1X1HUwvhjV4xVZERXKU0A8AAC6hbUQPiYjmZNzgAZNoLWj1xs5dwJIMe2HkiIOMrxYU2HcoqEgB6ky5JBDEH8IMnwrGw3icE5OpRVnWlGtRP3jMCYgiSlIBgpI2BDm+45V0qeY+mJaCMxAAPoMVTQZZ2vSjwg1XaddWoSGneQospN/iLk/0zgGhlWaygn0/vh1w/gt11/LD/AC+RAsBb6YKTSs5TghN2MX5f3wyp8HXpPrix5XI29/7YYUch5Yl5AV+jwfooHtjK3BPLF3oZIDfElXJCNsS2KTPLMzwZdV1G3TC6vwReUj9+ePS81w8ajbkPzOFlfhwnbBStnm44cyyQTIuI3kH1EWkyJ9OYizGfYqVdQxiNTDxAzO8T18774ur8Ot8/zOFXEeGBhcdPXfDyKRSDjkDry5j9R+ow34hwV1utx9cLBTM4CyPRJ6eY2wwyOXY7DUQJ5Sfbn+98TZHh4O5gHpv7DntHLDrL02W9lY0zDQCrgKfCykWJAiDzEg9RlJEVLgyGjTJbRqgHXtMXACgkNtuLg2mwwUOLGVR1UupAbWoqAm2krIlZFtDSpn8MQIcwyvpaT3qhldTMEjTpkm5QqWvN5i14KqZWrUQ5r7sUpaE1EaWUFCVYWmFI0zqjlg43sq+A+eBp1hRqKTTKs6qbGmJZmNNZ0oSF+EFhsPLBrGhl2p1Kjl8vUcaWJMo1w3hjcRJMBrJ1wzyvYuvWy1HMfeA6AEp3yFGjVKgvJJ3YgxBsRhx2E4PVzFPMUczTpmgjaZeHJcXIWJBQTOqfxWvOGRG+zzKtRUORSbVuxaPh1GbHqIgmPe+PQOCUxmabsKmomopYVLeJFTQ2lSG+JZkOokG1zhnxrhOQJqjuCGb8VIBL28W4BPqD545+yvs/SotVrVX111MKCICJsGA5swsW5RHO+1DWMxexmVrTUrKWqMzFmFSooPiMW7zpGN4ccRzZ7xu7QBeQv0HQ4zAOivcG7QU6FJaaU6JVF0iXJPxSbmTMz7k4kyGdy9Ve5qU6YRk7tmUgMEIIMW6R/tGKCnaF9KAIfCRq8XxWIPK14Nunngp+0jkMBRsbf6kHz/AcLWJxuZBU4IrV211Q1NTCEeBmQWWf/UDbzw34PlqNGvrGlkUDRTNUnSQSQwJm9+nXCjh/G6iSO7DAn+ciLn+i5v8AQYjrcQquzsqldWkkoxkRb+UWI/dsbQTKlg47k1qd2lNhTpMxd1BJaRIQaiYIAJ5ThnkMvlKcaVYyhViagBYkEaiFgbHaIECNsU4Z+tKmCSCp3Pi0xvA2MX/yZYUu0tUT4EkknnbywOdD/rsZ5nhq1MzNSpFKkgVAoDMQbvJZrG5EifTB/EctRGXIoWcIKY1ssXYHVIBJK3ImPbFfHGqx0wiCDOzee974Eq5jMuFE/D/KSD7+LBoy5+Fq4Pwmgo8dRmaUINggKzNizEEySW8/WYeBcKpvJzNQguICrBVfFIBJIkATYAbnCDKrmjYBzMbydvVsMaHDs6UKim8f+E9eerzwXH0Zl4McjwilUdjWdVXWe7QAMAgcwGYxAKzcdRsBGAE4Z/Cao5pl1hlpwIjwQCYAkQLCZ8V8THhGfgDSwFtwOW27fu2JhwTOOACyj1Cf/rByx9NM/BFmOHEimy6GLr4gPwERO/WxBFtxykkZ5KWXy6d0R35c95N/CZ025f5w+yvZHNgWrqBA2XptcTja9iXZ5aqjMeoJ5dSMPyYr7Nwyf0G8CoUXo0WcAvE1LsCDIsFAjbVueWHVPL0J2hRGxYsfh1TI0gfFtfbA2V4BVpLHgIv1AvPliY5SrpA7yip53P8Aa31wP8mPpl+N+HdKmok6QegBbT+GbnxfzfTBAb4YS5jVJMD4ZgyCb6tx0wGuSrjavQIOwLRf/bywUuRzX89Mj1i/spwc0Pxkwr1RsgIj3mDfeImMQtmMzBPdrPITuJNiYMGIuMQ5lszTEtUpLyu/na5A5YWMucYGMxT9qvn5DpifkRXxsdVSYuAHZNyDpDhuQBmIPPpjdPuZ8dMxqvvtpG0HfVO/XCriPF6gRV8OtVhmEmWjcQBF788K8pxusnxlagtuYiN+XO+K+TH03xvwevRoQBojwX+Ikv1+ONPKIxBmaOW0FmoAwSYUuDA1wCS1/wABsLQd8LM1x5jOmms8jrn0MafpgAcargnWtNhFgLfiBub20SNt743Jem4Pw7PEss0/9ouoXtVOkiRuNU7T0wHxLsutamuYo00pkp4kBOksCZYaixva047pcaYE6qNIgmwFoWNp0mb39o88SVu0L6YSmEPLxSBef5emFNelPHxAvC+zlKAauaVCQJSmjFhsYJsQRA2O/wBW6cGyARx/GcsoE/CJDSTEEXSBzBvz2rdXPOWZ1Ze8PJwQu/VAx2w0yfEWIfwrU0iV0MJbb8AJYXJ+XLbF8vDm019D6hXyqVazU8uoFZFC6gSqldvC0qCTB9VHXHdDiP8A2gy6UygpiNKwNQ62MdZ6788IqnEwK1Om1NgKpKiSLELquNxa35bHGHtNlleqHYoaTlZIJ1EBZggXMtEeU4wXLqFg/wCqVK1EUysMgsCRdRsZEieX/OAOG8Sq0nMpppsIeHn0MaRcX57YAodqskzqq1vEdUEq4uJkXXmJ/ZGCcvxjK1AxSqvhEsDIIAiTpYTAkA9DI3GGA2ybiiVg0r3ZDXEz+mA8s9dHFSadhEKrAkcwSWP5bxhnKhBLDQDpUkiJLaQs/wDl4QPbHf3fGgU25Wp41YwY5xyxmFWayK6zuPQxjMaDyFlbs3Qp2Zj7UiJ9CWGIzwTKAbVT6QPzbEzs7IWMmL3M2G/p1xBSzgOxx5Fk2enLHi4TJwrKfyVf94H6HEx4XlxtTb3c44TNIDvgoVgbC8dPljPJhDVPKUh+Aeupv/1jdVESCtNL7yWP5viakjnZJjriRcizRqubSFEwfy848sS2ykibK1Fi1NAT5H9TgkZxliNK3vCKP0xFR4fV1EBGgeUfXBtLhNTmFX/yM9Og9cTWMIRxOoYGtje8f4xHmcw0avFY3mcE11pqQKmYRZBhVEXG5Em5A/LEOWOV0krSqVgD4v4buSbdLbeWNKK0D0M6CbGeuHeUQkA3xzlKmY0TTo06MloRvDABsTCm5HLHBOa/+WvTQ2UBELDnqMmLxtyEXwcS3l+iesxWLkY2ldibavK+COF5ClE+OoTcs5n0vAthqFjYAegw8P2TzQodXAg6o9wMdZbJl5JLKvrBOI+Ldp8tRlXfU3NVhiD58h74XcK449VUeVClmkWPhvp2AvYT6++CJPY3JrSLHVr06KEsQqqJJY/mTjzPtL20q1HHck06SMCIkF/Nug/p+flZeMUaOZbQ4clVDAhiq7kWExqB3taRhBlOz2XrmwrAC7CRpHPTMT5Y6LJEcH2GpmzVUHUWBAIkz+eOnpNFiRfB2X4LTpqAkgcvETA9TjqtlgF8I8X9RO/tjkdahTmVPU4HZWO/6YPp5Z4/iFZ/pMj0viWjlUPOT+5vGFGcE7Ai+0EHb/GOHzDkHxHp7YPzKoAZYRPIEHy3/PA/3a8C/wBPzwpmgrqUt7Aew/tiNkB/CPkMPPugF2YRiF1WIAAtvF/nvhpoJ/u6zGhT/wCoP6Yhq5VgoOlSo3OkbjyA+uC82X1lZU7ETYgE+m/p1wQM6itMSBbynp7+fXFphli/oCyedqr8NRwPJiR/taV+mIsyuonVSpMGOpgB3RYmN+7hT5ki+HopiqIKjT6RB8owuzWSZW0qGcRvpNv/AGiDiuTOSSFVXh9HQ0h6RN1f/UKRqPhYAWMxEgkE72GJ2y1JqFOjQq5YsKjtUYuab1FbUNBV1kqCbKWPwA7ycE00I53G454zMU1YfxEVvUX+YxS/Ibh4yHM8AzC5VEqNVDVMwA60lLqqLYFdNgQVW8wLWtiXs72nzBrZqlU8XdoRTaodALKzBNSgQC43I/lHXAtPJohDUalWkQZhHMSfLE9HOZymVipTrrN1qKJIMSLQTYYtfkRD/F7slzHEMjXY1e/zy64MU6hVRYDwryFsZhOUJucmFP8AKllHoOmMxuQrE9D4Zw1xJYLcbEWHz9vljvN8AyjKe8p0UkfEoCkRznYY6GVqKShqpJbwqXab8psTb64Dp9kagCh6ytDEyVZt1g7tP1jHkSh3eVO8jkspQ092DU17VIDL0F4jfaMQZmpRqMpar3aNMwYJIC2A6DaB574KqdkA7TWzFV1tpVNNMLHKJPPy98StkOHZYjW9wSwDszS0QTHM7/M4QAcrxDLqsUCWlrsyySepLDb0gb4iyXaVqj93RR3JYjTTgACw1W5HqfLDGj2oyS1DSoUk1bEqqoNp9SOW2+JafEc7V1/dsumkNHeFwFMfEF2LEG2rb5Y0CAi0M8p1JSSiWJ1E1V6GGIkybC8Ttyxzk+zWZaqrV821xcU/UW1Hl7Yd5rJZhhPdUwwBgtUtcQPhE77+U4rrZacuTmK1MVa/hp1abtpHiLBRpAAAYKd7wZNsasUkM85wLJ0ELLTBKtqJdyxi/wDVab/PBNXjwAVg5ChNYVBJ0ib7CVgRETiapwak7Co1W4ZTKEXVdlZr+EmfO5wb3VKnpgIqhdCR4dItCjrP6DBWaIq/Hc9xFmUZVQabXDUxLARsxawv0w/4Zw0UlivUfMP+ItGmOndi0T1k3xBxPtRRoAqzyZghBqbab7RyFzgXLcYXMim+XqGxioumWEggauQAN58rYKxWKLMc6oW0AbDlHtjzjtR2rrVWKKzU0EqwBuxBM3F48vLEPGGzzNTSmXLVJQwBYzBOofChCzq2sb4t+S4CopmimoMQWd4sxbkSfiBE+HlbCm+zPFI8z4fw2pmNS0oAiWJtAO3uTsMXjs72fq0EIL6ouAo/vGLTkeDJR/00RB0UbWj8sd5vO0qXx1FXyLAH6nGybMn4B5bhq6gxIsIjnvJEz1v7DBEU0WFhRvAsMK63ExWZRSI0lioebahpaBG8qTfaRBxXeO8JrPWP8TQjArzsVVSxJIAg6uR3kRbAlRf9J+LdpgqM9P8AiKpjWoIUNtpLbT5dCMS8H4jUrKD3bLPUWtuQenniXh3CR93ipoimw0gaokWLEQNXij4h+HB/AlU0glOSEOk7COZB+fKcZzoy9OMrlSxLTIBI8p2t7z8scZvhwI1FnED4QRHrHWMNlo6FE+EdBJi/XCbjHE+7oVGJGtEJFyZ5GNpjBWaJlJ4/nqlCvBYP4RIIixOxA5xz88WPh+flb84F98UnhQ+8ZpDVYwTqJnoZCg9JtHrj0CrSVWGolovc+wkxe/yxecURsE3QWrmJMgSJiY5zEfPElbh1ViCH0deeB8vl+901G1uA4YFgVHM6gNoVoAkTtcxOHRdrBRM/i3AwdGlK9xjgp0F9QLAENMr4TvG9+fLCcsugOtwGQXIMksoNgbG4+vTF4qZZnBBg+oP9oxVsn2ffK1arEg06p8ISQFJ3novoPxcsKetlfwNy9SJg3H9yMQZfMVDLO22FOZz4+8OklVog1KpPMeFQqiBuzTJ3+WGGWVW9SJI5aZIA/PBGUnjGE99TazjVOxC+L58sR1sqQPAQ46Hf/OOsyh2UR/bEOpQTqa5AhRyxZxlB2gyI0t0NsBuhwxqQZBG+0YjrUW0+DSTyB3+uKJIKStGMxLli2kalabz88ZjGHXF+3mWRhopGuBfUIADTEKSJ63wqr/aRVKtFBAApg6zIO67Rt9fLC+p2Or1Kr0aLITRMXLXBNjIUj9nFz7O/Z5QpKDmYrOw8Sf8Axi0dJY73kDyxMRekec8S7S5rMAd5VIAM6V8IE25eRi+HXZLstmqhFdQKag+F6k+KbeEQSd9za2+L9nMvw/LhTUy2XphPhLU1Zo1AAiFJ+KOc/o3p8apOjVFqB1Ck2vYC+NUasrPDvs9ormmzFSoSpZWSkABBETqJnUCRsIxd0PICBFoiPTHmi9usxV7yqiolGm7UyS0HWFLJY/zbbeuEHHe3+YqppoqUY0yHZXPMchyIM33xtvQNfZ6zxnKCsjUqh00zBLBoMhg0bWBi5nnikihRyblBoagz+BXBYLIMiWtBv84k74pnBH4hR01O7rtTYSRDsraz15k3NuuG3CeztfOGo2ZapRR0JRn+IsH0gBWMggKwg3vbfA8WVi0gvi3afMJVqUqWkJAKEKBBPQi2kbdbb3wn41ma9R1pX7tyDTLH8QEGL2F/rOLrw37NkFICtmXarESgGkDp4pJ9ZGNjheSbNLQd17+hZPiHhIBFixBcb88aQ1RTxwXNCO+BWnSDs5ZbaU8TG1zNgPfocej8I7OU6K/9ugUPcsbkrJI1MTJ3MR+WLGtATO/Sfb+043WzAW5IHnjfWyXk/ohyHD0pCBLHq1z+/TE9WsALkCOuFfEuPU6VM1HMKJv6f8Yrr18zXDVHilSqIwpU9M1CAoZahiRpYGI6OvQjGt6Dj6ddrO1DBly+UbXmKllAIhTIiS3hk3EHFV7JdmKteo2azaqyMrma19dRTpgj+Wedx4bYtXD+A0aD06rJSdz3emFBOpQUq1NbXGpmmbXUczhtmtINIIFjYUgBpFHVLNOw8IEDeZwrQ/w7oZQomm/hgCVlhsoCk3iF+uOamXIW4sVNo1eIyxkc9lHueuJK9UjQ5GrWJIkeEKhiJN/HN/PCDivHGXMU6KHXUqOUVRbTKKVZpHRWkid8BkM6lN6lZaatC313uEWQI82LTyt6YZ8OySUUCU1AUfvnviHg/BhQLOzu9RwNRPwjmQogWk85x22fYOVak0TCspEERMkTIg228/QDvojzCayVZGKFd5I5zsGscUbtU8stAEhah0CZZwxOkHqVvPWxxfc5WaDp8PRjcTy5/THnfBlbMcVdYHd0XNXUDADCSN7nxSdI87wL5bY2IdZPghTNkjR3aUUKygEnSFuDzkaiZ3tzwX92OioECisXKgtYLAsSN4Plhnl8sjlqkgk0hT1ECYibnnMz6YFyLr3bVdgzHVJtaT5m4b6jbGYpgOYyaaO7y5AYTcvaw8UyDK3/APrgnhWaFRARzjYeU88SZSKlGo6AFobaAVhR4CT6TvacI+y2bVmzDEwVrMpBttF4ImTf0jAOiyk+eAs/k9UMDDDy3HTBC1pkiSPSB8yL+2JNXr+eMY8Pz1cpXzKFtRcqpP8ASGDD3iJHKMXDs/me9jkYj0PMfIfXGvtA7Kd4xzFEEPHjW8NAsR0PKOeKt2Uz5Vrczz22O/0x1aWWOiccnjkehOpEjngJqQkmbnn+gwStDvTTbVsTMbEhRy6CcAvkxrDydcWuYF4sNuX645p/TLyT7QZQy6kEHfl/xgatSPKGjpY42htGxJi3PG3Ogf2xVOcOaWa0iCxHrM/ljMaWmz+K9/8AjGYqBo9AzGfphzRVmaqZsoAaOZmwAAM3wLxzi65ekXjvEWAzBhKlrLImTM8vPFS4TxbMZp821fXlAvd06Y0Qx74tTBJaDYgHyuMWHhHAqOUAo1G7wBhVepUkTU1haIA+GAZPrBwcfRTJ8/nf+2qP3SyoOtH5AAH8QEmSPD52wn4Lw9quTphUVKlSo5LGwKJBYFgp+Jpn0OHmcpKiUsrXPfNWqu0mQoOvXvMwCQMG8VzwoT3jAioNFNVkQFpybzzv9MAlX4Zk6GYyS0giCtXqOWLHd6ZZWZWXpsIjnyxWcj2Kf7tVrPUCxTLU1WGLMrBTO0AkFfW/KDeOJqcuqFMuFpKiqsKCyvULBja5JYpJ6yT5vsvwYUKemhyTSA7Ej4meed9TMfeMJqLchRqacpS06WoJSZyLqDpZGW3OPznD3/p6E6oIb1J5sdjYXY/PHHC8oaasXILuxY9B0UE8h+ZOCXnkR8v35YJ6Dyf0SaBgX/pdEVDVFJO9bd9I1GLCT6Ym1xjWqcaoNkWZzOgST9LYqz1vvPeO7QtNjCpM6lXVobqY6RFsFcM4g+efMGkRTp0TUoDVctU0qC4FtIQNteS3KLzdneE0MpSSlTJ1KzM7yfE/djU5E7FdhyxLXpacK72NydfM1vvDsaVJGqrSpsBq1EMjalMEaVIMEfiHni1ZekNDKgIAJpBzcACnokHeNSgeuIeKcRXL1GZ/jaoQhE7sqqoYExPh3HT1nK1d1UGoyqgl20xupVgDIubNMY1XSNtnVDJka0XSWpgrTdtpYagIHMSJJ3kXPKc0lWpJJ7wy5IJjSNRUHkBJIi0xhRwziJzmZZFUaKb/AMXl4SjgSRuS2mPfpifvu7rItQnvKxkgnZRsoEkWnl1xvows7QcUy9Du6Va9R1VFWmfEqgC5LSVlveww34BwejR8YDOxuHqaWZfCFgMqiBA5dT1wqodgsuMxUzDl6uttSIT8LEkklp8V9p288W1KB0xKqOg/v/jGj+jVA2cFQt4aiqvMd3Lf7tX6YxUGxaYEm2CWQxEz+eBa1QadQg2mIuR6b4lpmTEPaIuqhaILgldYJJ0qzQSBuYANvl0wJTo0sgUpaiNepQ9RJZ3ZUYgPuASCQJ3npgHtX2gqDMUaeVpv3jEKwZY1eNSqqTbfc8g2HHaTs62bWlT7wq1ACoKmnUrVOmmZI9OovyN4rWwbMzSGlRLtUYMSajKIiRSgoDzACzub84tiTjlc5ei5KnStImQd3JURBPKP3thXxVXbJ5ekpYZiotAMWH+mHEVCwPRS/TB3bynroMlMM1WonhEiADzPlJmRyGNDEwqUqNBqi+OmULO25eB4jawkAbRitdmiK+Zq5imy9wxELN++ZVZzpgxaLn2w8GTUZYAVGq00y3dqIjW+nRMf1bx5jFS+yWm9I5mhWBR0ZSyMDquIFulpnzGGabNekX6trPwyPM/5xqpUI3NsbrAtJmAPywA6tpIBIvvz/wAY5Quonr1FbePQfs48u7Y8PbJ1RWpltNUmZizDpEbiTtyxd5cEku/6fngTtAi18u6PBtPMEkXEGNx+98dcdMjJVC3gnF9FOnVqeGkV8Jg/HBDSRafLyJ54dVcnLmZsFH/2xX+z1ChmMgtHTsbBnMipMM9thJNojy54aUs8ysysQVWPFM7WPuP1xs1ehwykpxm6KowInVpvewG+IdYfa554NqU+87xwJUwoPmbTe1hhbwxrGdM6iBp5wTe/Oxt5YF0U2H0E8O55/njMaSpAiG9hjMVyI+MsHD8qMrSo0a5pvVrN3h7yJ1FibiTZNW0xc3O+C+HcPrAZ5mYVjUbVS1j4SFASx1WBAItynngniHZ2lWfvSWFTuyisfFomdTKrSoN7Ww6poFgKIAw3snwRLTzdZSjqEYAqznYqQY0kc5gnbFg7hTo1hWZRGogTcCfSYmMYzHAVSgZJN564joa2GNWRIGlrCxCs1vUA39cU/M9vizvTo0SWUx4jFhvIjwmeU4tVFtI2/XAudoUgO8emgIuzkCQPlJxmxxiexLkuK1alRFYjxQCBsOsE4uCUgotipU+2WU190xmIKsFsZnaLgja383rBeY7S08t3qZioXYGVAAkodgI6cyY5nywLXYvfSKxxH7QIetSKsr06pUQbEK8Te4MWI/zhdn+0NVqa1aeYYF9S1FgA6lG4I5G3LC3thTptnqjU77azFu8klo9o95wm0/wqpFypIHkDufoMGmdEoi8/YpxBSK9L8WpnbyDCkqjznQ/yxzX7QOvExlwhAYmitMkfiU01Y+9yb2B3x592O4jWp19FBO8epACTBYiSBMiIEnFkzGcqJxzLtmEC1FZBHKH1DUTJmJkRjrx2ceWiz/a1U0uimf4r02Dcl7stN5m4qTYH4cGcZ1jKByB3JWo2qTJFQVO7tvuy+gxUvtQztXNUaOsKrd7WChQZ8J0C8/iHi26YtXaHjAfIsgpMimigAYwVmyyInwlegwTQpuxCj7GOI68xm1YyzaG0ki0CqC0f+yLP9Qx6HluFfxO9e7DWFm+kM7EmfMaR5AeeKJ9iPCCq5jMsB/E0InP4ZLGZ6lfQg49Mc3mY8sVlDmmyMUoEcvLEET6e/wCmCDVGIamYQRJ3NsQ4UqQ16qpEmJMCeuK9xh3puHQO1VlYKk2MXMjYEbA+eAu1HGmqt93pSlxqe1hvYi/T64D4z2l05aqozDCqo8LwJJDEMoEbwDfzBxEOhxlOzjVVGcq1WVqjs1FFOkrqDeJiQRMCYjabzEXbIgtSgQKijQCLi2m8dDE/LAjNlquVplBqQkpT3Jkk053k+ZPU4X9hcx33f1UPg7zSBvqYUqAYnpERHUtjpCG9CrjWbFTN08iWMBB3hEam0aTAvbV57BsOe17inSZpUK66TforT8oXbFf7RkUO5QkNVqZkgsvhMVCFIneQrgA8h6YsvHuDCuopOFNLu2B3gsbAADaCJBnAULeyNZamTo02A8KpM38ehX5XsWj2xTeN8bbLZ6uGUqWZfiESoFoB5GTh99llPRRdKomoHfW7eIDx90qr0khvWMLvtE7OvVNOu4Un7wtN9LXNNyqraN5t74pJXZDvEulKsCiTEFZ2mbDpgHMLc3N/p6DDKmgAAGwFh0E/lgF6ZL728xbHI6aFecUKhMm3tvYfXAWU42FbS+uPb8oxZGpjYgR6YEbhtLVq0mfLa++HHL0MleinlKeVrvmVTVQfcT/p1Cbtp/lM+YBJ8sN8zlP+2YIq6qpDDc6Z2b10nkMCdrcrmRqaiDWpNS0GnEwQCAdPOZ+mFnYvi9UaqVaUK0zoLggzpCrZgLCJv0x1l2c7NFh4dVNIU6bKR4QzE3XXpGpQT0P54r3FKtPLJRq+KfG0T+JpPyBb6Yn43miSXVjAQgjlJjnN59MJe1eTc0aDEg02qKBBvcRsb9flhWIPJli4ZWdqSM1UKSJiNsZg/JVKjIppqgSPCJiwt0xmHijcmej3xrXpFzip/wD9SC7jwinbQ03NuYi3rjjP9oF7tv4lN4swYkQGsPUTv5Y4OnVJFsGcB2OBs/xqlRXVUcIDsTt6W5+XPHmfaXteVHd0HLuNzAIk7xF7bj06YnpP32U15pmJKhSEUTc/FcWgH2wx/YaLs3aygKmgd47RJ0rYDeSWgDp6mMUXtNx+vmqj6FIoUyFVh/UJlrwSdJjyHnibsnnqdfNpSpUHegqzXO66QrFddjbX53I9cS8e46hySEItOa9QHSpRe7B8AURBUjSxPXzw8WilLCq8NyuazNRaeWRmKglQkDSLeJmMAXjc7k4O4zw3M5Zz95U6ip8WsNeJ3BMc98XTszmqGUo5dFQo+dZu+aSHgFlXTeQOkefXCTtbWotnUps7VURl7wvzGuXFjOje08yBhcMqmZxLs3VKfeqCPURxrICmZMkkRuOfvik5fMSKqLcuCAB1/Zx7X2y7WCjrprYqqkG0EHVIA8gB88eb8K4nSo1kP3Z6jVnSWPV2jwgDxG4O+5OBJdIK2qwrsD2VenmKeYZTKSQAOqkST74vnEeHM2Yp1kppOkio7KS8Agoqxc7t8sG8KzhqNVSlT/0m0lj8L3YEL6ESTJ22nCvh/b2kdVOoNNRSRqHwtBItckHyxnXtgv0h5luHU7HSZUlgSCLtMm/M88ZxHhNKspWqJDBQRO4VtQHpMz643whMxDHMFbtKqN1ECxO3nHLBzL+4xoTdgmpaS06dJQqC2lQAAPQes/PEjsZv0xupSA5D1wmq51A4VWUuV1KBzF+f72xzyVLxY3ZQeUxinfaJUZEoXaO8uRysb+u/zwZk+0D1ASQFKkggEXKlhH0/PDPh4GbyyNWpgFxJTeCCefUYEoymzzrO0HoBHFUElWhgfi23HIwT9cAUqivk6yEjU7BBO5lvDHnqv88PvtHGhqNMbAE8hbYfIT8/PFBo1yrNHNSB9b/PHbFUmzssHZ3PBclUAc97SDMok6ZMiY98XX7KK6LlUpLJZENSo3LvKzEqs/zKiifUeg8s4BwfO1aLtQQMkaT4lEmx/ERNjOPSPs+o1crlHR8tVFQ1GZj4BJhQsBqgPwj5zjpl0zljsA7f5mklTLrVkOc3Tql9wtIEAnrAgz6jF0/6hrytGqJVGqB5a38PvC0wetPl54on2g8EzOaFN6NByVDCJQETBuNdxbFi4jxIle4RiyCjGju31BQsTZduU+2Oc/yjon/opnYvMCpxLSP4lJq1UraxCmpUVgItBiD5nriy9s+KohCE+J6ysR0SmJB/3kfLywk+yimFzTO5gLRbSGsTLIJE3sJ+YwP9rJDVkZWBOkjfzHTFNbRCbjLf2O4mMzTd1J0qQnuLk/UYb1XjkLcziv8A2aZFqWTBa2s6gPIxB94n3GHGcUnz/fTHPJb0Wt9kNXNg312EyAN/QzbHFWuomC1vPEVfIyPhnEVWicBURNrMAhgB5yP1xxWoa1KkgzuCJHuMBtqt+WOhmmUnwDbecUmHErHaDg/durEFqCzqC+Eix+nmLj64GzifeTSFMHShBVQDpWIuTyA6+eLgtYVZDLtH98UDibnJ1npo5CNBE8htHnBmPbHTF05tQtHDMu4pKJUW6xuSdjfGYR0OJppEgE9THXG8MCIZO6KJLARhbV4qhY2lRz2k4WVXaofEfToMdfcidtsU0iU2OMtm5upF7eZttjqt2gCgqx8Q/CCI+n1wBlAtIMzQIG59MVGpWkyTz68vXBxKeR679mnHAqUaNKjpmpU+9MqzJOo0TMzAsIEwFY7AnFvaoMxVpGFK0azhgRIkUiyn6g+2PJfsx4saOeReVYd3tNyZXna9p/qxb+zPFSOIIgDaKzVamk38QWuhU+LSD4Rfb6YGhTLPxXtPSVso5AIq0wxdgSVVlVgbbdZ9sLaXCctWzb1KyicuzzTtDglSjMOY1O29tgemLTxPM0kQZioBZAZ6Aj5c9/M9cUTi+YdczXSkAatWsKbM3xaFRXCJ6sNzb6Y5zZ0T10WHtN2VylQ13dP4lSmbybaRuOhAj5es0Xhvbv7rQo0ykkUhPmQBf99ceg8czRFXUxKroqiACZJpnp6Y8m7E01zOayy6CdLLJMRC+Lp5bY2KpOT4pHpvDRmswjrmEaiKoQKQfEtO7OGInSzQoi1m8jim9leyFZsyDVUihTcyWsX0mygb35nYCfLHqtEm82uefmYOAc5nQD/qKOvP97j54BWT6C8zmtKs7GABJjoLnEdDOoyJVDSjgMp6giR9ML6+Ud1MuCp/mWZHpO2Fudq9yB3j0lT4RaInkBHPoOuCGoBneOl8y+WvMgStrEEsB5BRPqcS0+ErQGrQWIEK4YwRcgMD8O5H7jFapZWtTzy12IqUmqMWdQRDFSArD0IuLemPSqNVWFtiMDL+il0cwDqZTDamFQREP4jqgxvt6YF7P8WrLUNCnVkaiRMEXJNj05++DO2WXo0QQgfvHTxaASAt/GeQA29PTCullKdPLLUYkVQsDSYncgGbXHTFJEMXcdzjVq1RnbUQ0SNoFrYreZyzF2gwvI/4w6fJVRTFYo3duTDbiQYMkbGbXiYwmzdQkwOmOuKJyPRexqNAKaEpQqxMFnAMwALkgXJPI4t7ZYPBPIC/Uj0OKx9leVpVlWlVBlJqLDEQykLeN7O1jbFk4DmGzLxWy1SgBR70udQhhUK6PEok6QG8UGD8MXwfG3sOSQSXVdwB1JMYgqZ2mA0hoFjKkDn/ADRaxuOmOMw5IZBcsrDURIEgxPl5YoXFadRM7lVq1jVJZRUEWieYmPh1fs45ylhfaagMnWq5qNQqpEljKkmHUJsZOhpNwQcIM8DXNH7soA7gCbCIMG/uPXHHHUqVjXpjU/8A3JKKLwGLNYedjOLJ2c4bXpoFqwIAgdPfFfsP0Wvh9JkoopPiFJAY6hRMe+BK1TlJnywVwtjBBNht8v8AjAlc6S3r+5OIEhrAx8TSPPf2xyXMWvPnjl6yizk36fucD16iwYM/U/WcWkSzVSsZuB7sMYXQ7wB/5DCOpmlViWaANioE/WcKszxa5ifcmcdFgQ8i2JXpj4agEnqP1xS+2fAqruKlPS6gEkT4t+Q5+gxKvGAR4lVvUA/mMH0OJrEsgjqo5YeM6DlSk5ZwFAIg3kbczyxmL1UzAmwBHWAfrjWEBdSy4HP6YkTLGOmOKU+pxKjx8Vz+9sLQUmp5fyHnIn88TLS6IkegwOKnkcTo3r88EGm0yaqyutNFdSGVlABDCCCCNiDgrKZlqdRKoALorKpPRtUnzPiJ98B98DtMdeuN652kecfu+CDRm3Gq7UjRYh6YUJpcA2ERcGZsOeA6Wab7+ucdC1UEs0GFfwwOsQYO34cRh1Fp28/740cwFBO99hck8hiYPIZdrOPtWRggcXDCxm2+Bvs/zi0wEVNLqjaWaQC2k7+eOMu7wC0AnkPynnjeXZmOq4AJ0335T8tsHGIp5VlibOVqh5va5Flm4gCL2F/XEKcIaoymoCqo2reByiyxJmQMLRmXEaWb/wBT/nngg8Sqx8TDpzvjl8TtO3zaiRc6zEAfMz+WPIO3nFRUzbFWJRITnGofFA6zaf6Ri3f9RcxqqNq67Enyj3wN9ypBteldZJbVpEz1mMWlDlRjwBEakpaPGdUEkiRHLbkMWCoW1CDEcvL/AIxV+H51gp02EnSSBN/awxKmcc1ASZKgyT0OwIH7tiXiyuQ5ocR01KiHxAQwncatXh9iPrHLHnvaZdNepTEks6sgA/m/CAPPphotPNCs1R3pHWQABq2Enp5nG34fVbNJXZlOjYelxAgc/wAhisVAeVGGYoV8rwwZdkPeVXIhPFAaPiiwNo54otbh702CVFKvvB5g88el57iTuQYiAYAjfqT+98VPjK16lRKndloABIjkSDaZ88UmDWhlwHKOgDLqUsIkbxaY88OqbBs3poMy6UZqigLDTAEkjUovMKQLXF8ZkM73OUZjdxOkcxYcpBuemKunF+7r6wh11bBlUiDGohjzv15D1nSis3iomXLOVTIW0ze/vy8uWPPOLUK9TOuaKszaxeLAAQLm20YYVuKZr7wWVNKORIbSYA5zPqcWHK8TU1NAjTBOonnbmes/TEJTY5O6J+D5Soi/xCuo3MCL/rgupVCkaoEneYwNUz6A/GvzwPxFaVcGlrAAuWBv6DlfpjLZuhlkswrK0GQbg+tsA8Xzc1agT8DaT/5QDb0EYU8H4iKYakzahTEBoiwOzef9sT168qZMFgDFpHX19cbiakAJaNVyOm8Y6qsqknn+l8BZdzJNyp8PptidK5MEbkYZBbpBmkVgLfPAFXhKvJII9P3GGeZLgTpY+Q3+uBhmX20tHUj9nFJsl4ortfKCm8bg7eeDsq0CBsRfC7ivEP4uggaZ6Qf3/bBFFo+E2jHWnGHb0GnGYlFQdR9cZjDCEQDAF4+Qx2KgW5xvGYs5ompAm8+wxIVm0mMZjMSJu8wOW5/QY7YEep/fXG8ZgEymkAk/PEtOmdyB5Cf3fGYzGZjpkLW/Dz8/L0xP4ZA5xPsI/uMZjMAnepQCemJKSHnvjMZgE7ogknou3rjmsTIHMn6Dc4zGYBJknyxoCNxc7n9/u2MxmAyOwi7wLDGw3jCidiTf2A/P5YzGYRO6hgEzjqmqxAOMxmBIwDlqxJqN/UVHovh/+2rGVHJINsZjMYxjuRci0x8zH544aOn5YzGYTAuW8S6o/Ew9gxA+gGOipmBa041jMMCsjKRy33k4609PljeMxoasxQV2PnjSViLDl+uMxmFJGrNGptzna+OHJxmMwQ3JkRrMRBgg9RI+uBO6A2UYzGYxjkkdMaxmMwg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30" name="AutoShape 6" descr="data:image/jpeg;base64,/9j/4AAQSkZJRgABAQAAAQABAAD/2wCEAAkGBhMSERUUExQWFRUWGRUWGBYYFxgaGBgYGBgYFxgYGBUXHCYeGBwkGhcaIC8gIycpLCwsFR4xNTAqNSYrLCkBCQoKDgwOGg8PGiwkHCQsLCwsLCwsLCwsLCwsLCksLCwsLCwsLCwsLCwsLCwsLCwpLCwsKSwsLCwsLCwsLCkpLP/AABEIAMgA/AMBIgACEQEDEQH/xAAcAAACAgMBAQAAAAAAAAAAAAAFBgMEAAIHAQj/xABDEAABAgQEAwUGBAQEBQUBAAABAhEAAwQhBRIxQQZRYRMicYGRBzKhscHwFCNC0VJicuEVgpLxJDNDc7I0NaLC0hb/xAAYAQADAQEAAAAAAAAAAAAAAAABAgMABP/EACARAAICAgMBAQEBAAAAAAAAAAABAhEhMQMSQVFhEyL/2gAMAwEAAhEDEQA/AFzhThJNWJpUtSOzy6AEHMF7k2ukAeMTU3CMtUntO1U5DhBSAf8AmmW58h684WZM2Z2l7BwxBbTTSL0moXoVqbk5ZnfR+d45XJI6VFsL47waiR2LTge1XMQSpmRkCFOWu/fuOg5xD/8AyLJCu3l5b3exI2B0diksbtm5XF1hcgOSNW6nUt1iHL9/fh8ICaYWmsBdHDasygZiO6pKQbsp37w/lswO5UkbxbHDygwTOlLUVZciVH+MIdzZu8FHkAo/pMLolxMhPKA6CrGWlpZZSpXbpyArAJBBISUgEpBJGbM4F7BXJoN0+FNpOkkBWV8wNshXmAdyLN1JDawkS5SukW6dRB2haRTI+jBwEjNMQlRGYDYp71wTuSmwi/JwpIF56XfUEMzO/Mwm09W/9zBinqQ2hMI0vgc/Q7MogjK6gcwzAjxb6RoKZjY/CKMqa/MQQkzIm0Gy1SqKVPqIuAA6ekDF1yE6mIpmMoTZ7wKAbYqpMtJU14TZ+JFaSH1Jg1imPBQKQH6wtoTY+sEdIqmWSYzsYsS7xuJJzaRrHopiQVGIFhpnSC9G3eeKSZGZZUdAYWxqITKO8bIlPaLOQKNo3TTMQY3Y1FKrTlYRumk33aL1RLSFOqKiJuaZY2EFN0B7KCJRCiWi1Icx6CVKKRFuTS3hpP6LFfDyVd4HYmXHIwUdKVtzgdih16m0JDY09EFNT2j0oYHnEzsjrEMhICbm8VJkC02gapB3gmS7xSKgdS0PEnI1TKfUxOhIePJkvKS503+seylA6esPRO6MnU5N0iL0mjlrsxQptHcHmQ8b09O7NeHPC6KmnU6fxAIXKcApcFSXcC3iYDG/RQlcMTlJKggqSP1Wb4nWGv2Z0JE2a6LFDOUuAQdHPj8Ik4m4UmzJ0qfRzJKJORIYqIFtHABzeOsRYDxkqQchIUHLpBdjoSCIVsyzoHYugdqtKkpzBRDpATv0tFL8KnSDOKVyZ8wrCQkk35k9YpdkATzEDRSiokJSWieVXZT0jaZQAh94qzpJRqPCBdhpoKKxladNI0/xuaX71opU0zNFilRLWMgdKw9ybKvtyYbQoSKZMJ1JvEpnHMDu0QVyikhJHnDLwD/6k2f8tTeqYCNJ0Lk5eaPZaHsYacXXnmzEqALKUwKU2A5Fnjzh5NPLmEzUudjqlPl9Y34a8WAKXAZymCJalDmBb1gtL4QqVM6GHVQjoCaoEDIxGzafCNc5MN0XpL+0vEIM3hKoSCEoHkoQCrsJnSvelrHVreojq64oz6ptYHRDLlkctlJII5mLtrPbeGHGMOlzO8AEq5jQ+IgBPl5UlKheJTVF4Ssp1qc+ka0VARtESlqQ243gpKqgUW5QbaVI1KyhKITm+cR0qnUWJaJvwwbWLMhKUp6wXVAyUJnvPFKfLKlh9oLzJN3itKk3eDFmkiFY7rNFRmBeL1WvMoARDOYDrDIVlFKGD84pKQHi3Nv4RFmEVRFlzFsL7ylSyJidTlCg3XKoAtEFJLS3hBuvx8TTYBI5j94X8QXlXZ2IB89IorEdbDVJUAEANdtdrx1vCsCTJSw7xIuo6nwGwjjnDVAqoqUIRfnyCdyY7TMxAJORN1AAdEjrE5I13ooV/CUtUtYC1ywoGwPdBO4G0c5k4dLkrKAXKXc84ceNeKChPZoNywJHhp984UKSmdTnxhbpFIxfpmcdpbT5xMoEFzoYsTJF2F4rTZhPdPNoRZLPBM2hctEylJWCCHA3I+UeU0wNp4xBXVYTYfYhlGxHKjymwpANioDlr84LYZwrKqMwROUFpZQdLb+MLcrE1Am8OXBGDick1BWQMxSEJLaM+Y+ekO4NbJuarBOMJNNJXNITPmulKBlcIJ/UX36wH4d4xmyJ0yVPloC3ckJCcw2II6Q50uBrkrmKlzCpExvy13CVDdJ16XhK4ip1qmntZKUFmBSRcA2LjT5wiFxIJY7XonKzoDaPt6tAtMVpSQhIYW339YuM4eA9l4qkXcLxNclYAuk6p28RyMM8nEAtIUk2MJ6hpE1PVmX/AEnblGTFlAazVCAmK1d4g/HlnBgbU1OYwbAonvbkm8aLl5nB8oq1M5iIu4fJXMUEoSVF/JjzO0Zq0OnQv1wYNG2D0ilAgJJPIAmOk0XBMhJzzR2itWPujwG/nBpAQgMlISOgA+UBceKZOXMrwcmm4FUkdyTMH+UxsrDJyEuuWseKTHVJtVA6fOO+kFwQFys5YurItGiKlnh6r6KRN99A8RY+ohUxXAcjqlnMnluP3gdUUU7Aqi5eI1zL3jcqitPN4dIFkNTMB0isLxJMiDNFEiTeSadMIYquCDYM535bvFeolLmLShAKlGwAuSTswjeUgq1LnZP7nYdIevZrTpFUVFLrEtTEfpLh35FnEPJ1kmsh/hbh/wDw+mJN58wArP8AD/KPD4nwihiOO9mCEl31MT8Q8ZIM2ZTpQrOkNn/S+452hblTU3KrxDLLwSRH+L7VRWvQWAhp4VwztlqmFA7OWGAOil7DqALnxEK+DYf+Kq0SgciFm5bQAFRYcyBaOv0dHLlSxLQlkIDAa6ly5OpJJJ8YDRpTOaYusSFqzW5fsIEUlclQKt3eHzjXBKedL/MGRQLpUmxB000IjmC6JUlRSS4GhFgoc/7RlFMPdho1DuAdYHTZjkjlGyFBop1S3NrGLQWSc3gk7Qac46h7MaVqRStlzCR4JAD+r+kcmpUKWtCEh1KISkdSWEdvKU0lMiSnVKQl+v6j5lzB5MIksk1XjyEryC7atCdi+JKnzT3SkJsH1N4zEqr+HXnENC6lvdy1uZ5COdp7OmMUiCqlZQ+kWZZGSJMew2chGZaGSDq6SW8AXihhlQDu5dmhWmyya8LCgQAVRUp6sqmEbRtida3divInRVLBKTL+eLUqbJUGMpyN0rKfQHUwGmzojqKMzUFAJuLZdQRcENyZ4KjYjkMWHYfSKPfSsq6qt6D6ww09UmUwloGUkAsdAbOx1hP4b7SblQuykJeZM/SEgtmfmeXN4u0WNypoUEkgpUUm4VZyxZhqLiFaF2M2N4qJKkuosRplffV3tFWRjKF6Kc/exiXFqdNRLSpCgrKC+x222hWm0QBcOD0hcjRSobJNZdjEeIThlMLH49Q3uI3xDHklGoEMlYrVGq6q5DxWXVQLmVoUbHpGCou0P1YVIixShSQVIDEXIgBUGHBCNjvCfU2URycQqHZVmGKqlxZm6RSXrFURbCkqYZrplJZPMC3mYZeEcRNGsuAoLDKszMXDQyIoJctIShISkbAQExiSgA6AiA5XgCjWQTNr80yYohitSifO7PygBNrCZ2dzklgkgH73hhTi8iXTrlzJZ76ie0SHLtYHfbaFKfWpyFCAwJck6sNBGGH72Rp7eonVEwj8pIShDWeZm7z6e6lQ/wAxjpdfPIQcqgg6uwIjl/sdnSv+JlrHf/LmAgs6U5hl/wBSh6iG+ulEpftkhgys6l5gpzoM2XRrNHPyPI8FeQPiVUtSu/NzMdG58z0+sBeIUjs0q5LbyIJ+gjbFK4JUQC4G/U6eMCsXzmWkO7Eknro33zgxTspJqisKgWG8bLAIgdLYG8XX7rxW6JbOg+z3g9aFirnBrHsk73HvnlYsPF4vcSVqjNy7n4CD1RVfh6EKADplJyp2zZQw9Y5pW8SKGSbPYzCQk5BuS1g9rRsyZOOAlMmAe8bxXw/FezqJF3/MQGFyXUAWHnADiXGQJhCLqFugMH/ZDRibOnz5iSoywhKCz5VLzOR/MyQ3J+sFjuVHRMZoVLQALtfR3jn6aZdOvLMSUFyzpLEbEE6x0L/DZQDqMwPsqZM+TwLxiqlql9mk5gnm5fzN/PWEo0JUIlZNKpnQRgmMYlrqMIU501EVVrYRXALZOYuYNPmJnoMoZlg2Tz5g9GeAwnWcwwcCoVMrEEaIClK8Gyt5lQjNYFsZ6/E0SZnZzJBRKn91cxCXAURqooBZjZ+rwl4pgUuiWhVNMMwqWyklnZWjEWLb2jrC5IZ1M3WBGMSqQh1pQVoTmSwGYDpELrYVnQpSqucksAADZwoG3UbRYlrcRpNWHt9iPEIY9D8INlaPKune4hexaQQlw3UQzrVA+sQlbJZwSx9IeGGJPKEsVWUgaXgjTzwVg9WjXE+HjmHZqsNlfvFmhwGalIUFykLIdCFLGdaRYqSkPb9jyjpk41ZBXYSMzkPOFWfSrWpaky1qAUbpQoh/ECG2iw6fMFkX3JICX8Xho4aw2dT0RlFSc7zVOguAVd4XbWOWUlHJ0bOOSKWZNXkloUpemUAv5jbzh6wf2ThUoKqFqTML91LEAbAnnG4xKdLOcTVZjqSXLci8EZPGim76XVzBZ/KDbFcSBFcFIcQvYtPsryMD+GcXStWUEkXd9QdjG2PVY0BirjkmngG1Cc0pY6OPEXiLAuD6ms/5MvuixmKOVAPLNuegBME+EsK/FVSJN8pcrI2Qm6vM6eJEdvpaJEtCUISEpSAlKRYADaEm6DYgcKezg0Uwz5s5CzkVLKAjud9h3lKPeHkPGAGMz5YBRkTLOYkZT8WzKDecdaqZIUVIPulAtzckH6esIyuE6Wnln8SkTHVmloS5W4t3pj+706c7RBv6Wg/go0NGuY5CXToVG6Q199+n2SisMHZZAWLi+0Nk1YWhAEsJSwZKQLBiwYbX1ceUCxhyr2IGra+phozvQWvoj4phqpDhSXfcRApeWWCxYvBziaUoh2LDcbeIgJTVudBQW3Z4os7RN40wvhHFE6sCKQLDhyjOWCso91/4m08Iq10lYW81OQS9Encj5uYX1ygNNo2E0kXJJ6kn5wbrQtXsinzLkne8do9m82VJoJKWyKmhU1RP6nJALnQZUpA26mOJTo7dheMyzhkiZNSlCVSkygopLZUAJUnMAWdSTbpA2aQSxbFKdaSntULI2Su/qk/KEOfWJlzCEqUSf4lZh0YBoJ41WUa0lfbzVAsUozOkOBuXJ+BBhSqJ6FTBkdINgQ+Ykg38YeMcAugliFeVlKVAgpcMbHUbRTqJrNyizRYWorD3KQzbxFiMoAlxAunQ7yrKk6f6bR0/2c4T2NKZ67KnXH/bHu+tz5iELhPhtdZPHdPYpIzq2YXyg7qOnR3jqmL4gmWAA1gyUjS1haNyOsIml2ZtWVb66bD94C4pMCwzJ8SPOITXO5JgHiWLEkgbX89n5xzU2zoWAjYxFOdra2gOOJ5WVyoA8t/SIKfHc6s1wNADy6xVRYrkg1NqgNYHTa0Zg2zxFiVa9hs7mB/bMLx0RhRGUgjMmXJ35RfXwAuolyaiUsBeurNlV3fO23xhflTzrHRsKw2ol0YSFpKld9KSDlTmD5XFzq/iYTlfU0ci/wASpm0SErSgzZiwSFpSoykK5FIcqIN2NuhYxBgnGNWEhU6WpBJuFyymXMbUoJFj0HOGfBaysRLUmolgqSSUqluxSb5SFHUHfkdmuo43ik2qUe0lTEJSClKVOCXLqU4PQDXaIp3gemR41NlLX+WnKDcjl0gexGjHxiXs8mQNz6tyeJVSYohqOdcOVOWaoD9SSw/pI/cwZxVLH7O8LmFjLPldS3qCIOVwKbP9kRZ7OeOh59kUkAz5x2yywfHvK/8ArHUJc8EPHK/Z7ObD512PbKv/AJJe8NPB2M9r2kt+8g5m/kJYHreOGbfdnQoromMSq24JGjh+h/uBAuvoDMmHTkLWH7tysDobCDBkC5U0RJnZQSdInLWR4vOCrLoQhhqo6D5qUdz9ho1nywkEHeNqSrzqcpYn7Av0initSz9Pu5hkGmLWMpQ6hfQ/G0c6xCjyqLagw9YrOzKt6QtYvIdXiB+0WvArVixSZpkzIVNyMEJmGqSWN/CByu5M8DHZuAOGhmNTMDswlPzZyvxDsPPpDtk0lTEzCvZdWzmWUIkpN/zVEKI/oSCoeYEOs+lmYZQplmc5zKOYEJRck5O+hYbfQEl2MPUCZlX3WUAQSt82jBanJPK3w6wtuxbONYtjJqFAJQjNZyhJBJ5s/wBNoP4PgapYCljKTur3g/IbQcxOvoKRRXJlJCl3TlAClP8AqQlmQj+dWuwULwJpJ86pUVMydnFurPr13O/KL+fgq2XKdKVVK8p9xKTbmQx+UKHEeIvOI2hqq8NVJWJ0sFwnItP8SeYA/UOW/wA0LHZiVTCUm3PnCrYXo7xQ1KKTDpa1BWVElBIYZiSkFmsHJMK07GhPaaXQlQBAWwKQdHuwMBKT2izKuTLkEAzgQFDKTnCQ7gDwcjpAvFlmqmJksyEKClai43L8toRRvYydZQWx3GCgFIZIDOSQPjCPWcRLUSmXd97/AA/cxexiYJ9RMUboScqBsws/mz+cUQQNBDxpAlYRxXDiaenqAGUqWEzOeZBKHPiAIHJxTuhIs0M2Fz+1oFpIvLmG3RSQR8XhOnysqorAlMZ5NQVITd2F49nzLQMw+qDNuYtmdzhro1WSImqaO2YQg/h5IVr2ct355BHJuFqD8TUols6R3lnkhOvqWH+aOq4riglJt7x0HKObllZSMTbEsVRJF7nlChjmPJnHKlGViS535RDVVJUSSXJNzA5anJ8vSI0dEYpFaoWXHWIhUkWaJKtbN4/SIiAIpHAXk5fJnkTUK/hI+cNFdMSe8WA+bdIE8XYZkUmYmwXYjkrX4/QwdwbA11CWcJYsVqDgP01J6fKLSyrOSOG0MXCX/tq1NZUyYR5BCfmIJcAL/wCKm/8AbH/mI1qqiTSyU06fdQN9SSSSq3MkxY4DKTOnKFwEoAbcqJIH/wAY45Km39OqL/ykOq5nw+f9vnFeXOcHNp+n4/flEyk272g1+sUlK7xUQwHokf8A6Op5D487bbKRSQLrMWEvOqa6EoAKVO259Bb5xaxgZpYIGou3IixHMMYBcUTO1SbMhjr+rkwiSjrGp5Qf/pITbXu90/FMN+j1YFrlFJtyYfKA+Oe6FeUEK+p77M3+8BMXqCpCW0cx1RyQlhC9OlErZIclgOpOnxjv9PWinlSpWyEIQ/MgMT5lzHG+F6LtMQkJ2Bzn/Ikr+aRD5JxxM2tShehJSkEskN7rgEZidWNri3KjRE6FIqMwB5iKFdS50lLiyioA7knMxH8IJc8ywvod5cwDTQM3hEVUkq/UQN2Ny2gB9fDXVjCgoX6ThCUuaZkxRXe50dW7cvFyR4+6xSaNCQyUgAWHQRXMxiB8thHtVNazsNL8/KC23sKVHlapDG0c7xvhuUqZ2iU+8TmDsMzPmYaPv18YcK+YRYlhzGkDZaQQOTg/GGqlg3uTnVJVLpakLlHKuWXSWfoXB1BBI84uYvxjPqCwSiWVEAmWCCp7bkt4CK3EiQirmDS8VMGSFT08gSr0EN5YntEksEBfi0VlzYnmzXCv6opqEAYa+CMykVAtlASS++sDcXoS77HnBP2dTQJkxB0UkfX94vY7TJSVAhmP+0UTJvYn0sspLwQl5lkJSCpRsAASSTsANTEM9DaXhg9mMo/4jKcGyZirf0HXpGk8WaJ0Tg/h/wDBUpKx+dMuvfL/AAo8gXPUmA1dVKUsh3cm8MXF/EApkIGQrVMUEAAswNip2Oji0I86sSV5XZQBOtyAbmOeKcmW0ixWTkoTch+f7QAxLFChAmgKYFtDc8ngJxFxIApXZ3VoCSVBPg+8H+AJcypw6ciYlSgZpKSQe86Ug5SbWUNtIboo5Zv6N4QLlY0Zyu9YDQP6k8zBWWlSg4HqQIpyeCatJJ7KzW76AfTNG5wqp3lTAf6VfSGfVhi2iKQlE3MkpSrKnMCoBQSpwHa40cPs8XqTiEypMwTACrSWAQSeamTtpAHC6wpUydV3vq+r8xc7NALEsWmGcSEhg6SlQd9Xdr/GN18JuXoxzMb7dGVV8j5VnUgt3TzY7w0+yaqBFS/6Vym/0r/vHLqYzSGcITe1yQ/KHz2d4imWtcpRYLCW8Uv+8LyRqLDB20dUnC3vMNT16PAytWAjNMskXCee9/u8Tpqk2JIygsOp8On3pAjFpoWVAnupYqJ5nRA8dT08Y4mdcRbxzEioubDYdIv8OU/aUSFJV3guYGPLO4/8jATFUJWCdNbmJ+FlL/CEJLArm+gKR9IpGNoMnTwRYpIVmLlr28IBYkWQA7Xi1XKW5JVfbVgH5mIKLB6itV2cmWVGyiokBIBJDqUbDTTU7AxeCo55uwj7N6ErrJkzaXJUX6qIQPgVekBMfriKtKkn9aG8lx1fhPhxNDTLlTVgzppCl5dAAGSkEsS1y/NRjlvFOGhFXlQ5TmlgEtzDlxaKQaZCR2kP7oF7knYCMnlhbbSPaeWyXOpufoPKK9ZMsbtz5gch/MdH2cnYxNIoyjMqWUALk+nL78DAuZi+WYou5VmSkndMuylNskrUQP6N7mMxCsypKkjvKORIHMat/Kmw/wAqoRqjF/8AiZUsHulSEK6pHdCfC5J5lRinUXsOxrlTU5kkIToSdD0SG73lGktZYgknx+gGkezZAbdZGu9+Xde0QS3BJL+ogrQRJ4ySRUkn9SQfWKOC1aZalKV/CQPEwd46ozmlH+QB+ohcp0AJLi8DwDwzF1QuwJcvESlqOzRMDGpTGBZWTiEyTMSpKmUDHS6moTVyEzE2XlAWncKAufr5xy6rQ8xI+7mGejUZSJjFyyT1DP8AvDAJZtOxPOGrhmeadIqEsDlUk7uCx+ghFXX5g4LPqP2gpgmPoShUuabEFvFmjSVqjJ0OeNcTdqRMUn8tSQUKykAjcB935Rz3Hq0lapvuqWOzDbJ1It5f6jBGl9oE2VJ/DqQibKTZFylSRsHDhQD7gwtVE+bWz0olozLVZEtGw+nMk8ngRXVGk7As+YSba7CPpLBKMSqaRKy5SmVLBDaKCRmHi5V5vCjw17KqeQuVMnrVMmoImEBhKSUsQGZ1AFruH5Q7KmFSidu9vrsPrHLz8ilSRfig1bZi1d2w5fGKKwX2i5NWzBwLhzsBv+3nFOok946esLCX0do5pQ0oQOZOp3P7CFzFJZTNU6feJI5EPDfT0Sla2B9fOMxHBkLRlI8OY6iOzsrOfrgTac2gvhMhYacCwSph47+V4F1FIqUvKryPMQ2Sqcpp0JGoAJ8VXMaQIhyjx8MO0JGVLJGxJ95QO5/cxRq8QJ7r2cqPidSfAWES4ZKCkpG7uytBbn/YxYm8LpUCyWUS7goA9Ap/lHJKCs64yYtYnXWs5A2+9/vwYuFsSlow5DyVlzNJUgZrmYrZuTQKxXh7IlgkObNbXYM5MH1J/AUCAuYpCkZklckJLKUpSmKV+8xJBI5aRSKSQk5NsGVWHomIRMdctKyoJzodRCSxOV0pSH0cuW0a8NWGVNNh0hMtUwzFqJWQwQrvaFSc1mAAF/nA/h/GEVFBKUVBakqUFFSUllpWpSSpDgPoQxSeQMJasRzqmkntVJKlZj3VAnu73KSwt4RSKt0RbxY4cSY4iYlK5JLB0qf3gdQ/xaESWvtaynQXIXOlAjm6w/wivJre6tSlMTqNraR7gtIs1MicSwC0lIe5O3hFOqQl2dxnzW16t+5gDXzyX7zAbNofrHgxh86fIHm3J9SfqIDVVWcu5FwA/vHkDy5nYeNkih2D8VrgEqULd3Ki/uodlL8VGw53MIf4j86WrktBHkofG0H8YrHCi76AnYlrAD+EDTyhfwuSZtVJlp1VMlj1UHMV8JPZ2HEkkjvKUbmxJYX5EwvrrGfxb6QYxucxY2uSOrwprWXLX1P2YnEsyvxvVFpYG4d4X5Scw+rwUx2QRT02YMQhviYAiaoG75di1vWMtCPZYUtjlHrGilHnF7E8PEtKFqUnvhxlBJgUVcgTGWTNUarlnOFveCeGVXaTSkknMlQ82f6QPoKCbPnIky0utZYa25knYDUmOp4B7JESilc2aqZMDuE92WLNb9SvhAlJR2FRb0cuqZRBbrFN2d/KPoWo4XpSBLVIQtKQAkZbp597W/jCvj3sxpZjmUFS17ZC6P8AQr6GMuZM38mjm+F4Z2+RKUutasibs5JYOeV469wjwJLoATm7ScsMpbWSN0oGrPqTqw00hW4DwsyKhAUymVMCTpqg3bYhjaOkTJxLEP1bX4sBpEOfka/yV4uP01VLYG9zbz8o8RMDAachvqefOIqZR02662tc6Ri2zGzhx10Fj0Ecl2dFUe1KSsMdH+/vpFGurEJUxRmLByz+WkW6moCElVywsBqVGyQOrkesVKCnMuWhMxTrA7x1c+Pgw8odYF2CZFI1mePaikDR7KrUqZjEc6oG92HOOlMQA4xhCZg6u4PI/wB4vU6BlVzF/jHlTNcv9iKM+t7MjVi7+f8AeKvKJksisCT4vbYDlE0vGe83+0DJvdUVO4O3OKNROJXyB+HKF6ph7MOVuPiWCv8A6iQSncZ9E/MnyEL3EmOTDS00pd1FJnLJ5zFFSR6GNK+6QCWctmOmoHwgdjk3tZ6soOX3UDklPdTbwD+kVjFEptlXD6hacykEpLEOkkOORbUdI0k1JGhaCMmlCUgesDZch4YQkkUhmTEg6O5g5PnqzpCdQQw8IrYeCiD+DYMmYJkwq0ZKeijf5D4wrYyR7/iVwp7swHo5bqS1/DwpYji5L5SzBn5DkPqd4mq5YJUlQyKLAqAdxfZxq5uOem8CavDC/vpbzH0h6FsoV9S4CdEpc+JO/wAvSLXAcoqxCUof9PtJp8EoP1IilNozupPk5+kNXsmoXrJ0xMtUzs5LapBda0j9RGyTvGk6Qq2HMXrFrLlLJALGzsfI6QLlUijlQlnuBcX5PyENOPhJF0zUG5CTKzMfEW+JEDOF5SvxKCEtck5gHZjdhpCJpRbLO2xbxygndmkEheUm4IcP+nW8K9dmYSyFZnHdYvfS0d9XhEgTO1VLQF/pUBp15Ax5NpE9oZmVOZRsvKH8MzPEFy0O+Ozm/EXCNTM7My5SlIlykjYX5AO5MBTwtVoSSqQsAB7tv0dyemsdk5272gPL+8RTaQEd4jwLX8X3gR5KwGUE3YD9n/Bf4R6iafzlpy5QzIS4LP8AxFr36Q5rU5N7MzD4wFoa8hSkZiQGd0gJAb9JEX11OZ0g2bX6wkm7tjJeGv4pyHdOwfcx4zHQX+2iGsqU5AGJKQ4IuW8t41lLKkJa2hG7DleFQ1A3FsNUpYWg5FJLhtCX5c+cRS8dmSyy5QIJclPMu7A77wVmLYs4H3ygJjLqS6e75/tDpKWGDK0XJGOBSjlAAvb9+cSTpoZ8y/MhvQMBrsIRU15QS7jXz9YJy8UsC48Pt4p/FLQndvYyy5IBSo5jlLgFSmfR2difGLqKtBuLPrvfxhUk4znBGb78xEv45rB/Jm+JicuMZSF2hxDMkITqCpRPQAW8zFhdYx1gBhU8ia3MFPrtBCrnXI9YpVMydouJqHIijjk1sh8R9+saypjl4jxm8sF75h8jFSbJ04h3EnntrEX4sk6BuTcoHIqjlSPGJUVOYwKFssVqgUgZRzgeG8PvnF6eoZYHLJeHQGeoXtE0unGsVCu8WpS7CCKWUJEOGG0oTSy21UVTD52HwAhQl32hwq5/ZhCdkpCfRv2hathukSKkoWllAHxEBq7DZbGx8lHwAu7b+kEELOusU6hQf0ikUJIXJ0pDlg4vqTDN7OKmTKl1apnaSn7MdsgFkpGa2YAsXLs2jQFl0ueYB7qC7rIsEgEqLmxIA08IKYFxSJk00UlITJyHI4dRWVJTmVzfMSfCE5dDcex5XhHaygRUzVAjMCeyIUCHF8nxiXBpoTIBEsp97NmZxfnvGyiCeyTZCQApvCyBytr0MWZqQQwtp4W0tHDZ1EMmr7glkuwDq+LB94mlzCva3UM0QCXcksb6n1MWJZtrAYSNdIkkqdRUWHvEANyESfhAWuOdhrGLULAxJobC0CzAuqkdldRDPccn3vG9NVAd9N/O0WMUw5E4Mux5jUecJ2K4WulOdCysdVMfTQxaNTwK3Q5rqQp7EDcPr0aKpmkQv4bjpIDl/GDUmqBL/CJyg4jqSZHUTWL3B583ipOc8zyG0XapIN/hFNVyzwyYaAmKUWcX6tCkZypajuNOkdCqG3vqD0hZxrC2SSkuPl9846OOXhDkj6gPT1jm1ucEpVaoBsx+MAO1KSxsRE6cSV09B+0VaJJlJNRlmJPUGD9fMOa1tIyMiMtorD0oImFwNn9Y3xia0nzTGRkPHYJaYHlzwRbm8TU828ZGRRo54stqm90xUEwR5GQEhmyFa7xbozbwMZGQXoHoUw5DzEDqPhf6QUxiouGuS5jIyNHYZaMpKzMMoBCz+mLP+ALJdaggXc6tbkIyMifJNxdIfjgpK2HJSpSyJLOEoC2ISyWsCx0J1084zD8NSqalSQAAc6veC3BdLvch+fKMjI5JHSg3hQzJUrdS1k9GOUfARLMJCgPH7EZGRIZmiwbA6xNnZn0eMjIzMibswSDyjxKSk84yMhTGk+Y14E4oJeX8wAhVj/blGRkUhsDFvE+HVI/Mkvl3G49Yt4TNLB1O/M3B6x5GR0p9o5JtU8BXK+/94gmEP4c4yMiPpbwrhSScoItFeslJAJfxtHsZFYrJKTFTFMMC3UkM3ygEUrGz9RGRkdMWc0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32" name="Picture 8" descr="http://www.alongtour.com/uploads/100703/1-100F3105RQ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700808"/>
            <a:ext cx="4231574" cy="3351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对话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80517"/>
            <a:ext cx="8229600" cy="5577483"/>
          </a:xfrm>
        </p:spPr>
        <p:txBody>
          <a:bodyPr/>
          <a:lstStyle/>
          <a:p>
            <a:r>
              <a:rPr lang="zh-CN" altLang="en-US" dirty="0" smtClean="0"/>
              <a:t>你上次旅行是什么时候</a:t>
            </a:r>
            <a:r>
              <a:rPr lang="en-US" altLang="zh-CN" dirty="0" smtClean="0"/>
              <a:t>?</a:t>
            </a:r>
            <a:r>
              <a:rPr lang="zh-CN" altLang="en-US" dirty="0" smtClean="0"/>
              <a:t> 我也很想去</a:t>
            </a:r>
            <a:r>
              <a:rPr lang="en-US" altLang="zh-CN" dirty="0" smtClean="0"/>
              <a:t>,</a:t>
            </a:r>
            <a:r>
              <a:rPr lang="zh-CN" altLang="en-US" dirty="0" smtClean="0"/>
              <a:t> 你给我介绍介绍吧。</a:t>
            </a:r>
            <a:endParaRPr lang="en-US" altLang="zh-CN" dirty="0" smtClean="0"/>
          </a:p>
          <a:p>
            <a:r>
              <a:rPr lang="zh-CN" altLang="en-US" dirty="0" smtClean="0"/>
              <a:t>你玩得怎么样？吃得好不好？住得好吗？</a:t>
            </a:r>
            <a:endParaRPr lang="en-US" altLang="zh-CN" dirty="0" smtClean="0"/>
          </a:p>
          <a:p>
            <a:r>
              <a:rPr lang="zh-CN" altLang="en-US" dirty="0" smtClean="0"/>
              <a:t>你参观了什么地方？你喜欢</a:t>
            </a:r>
            <a:r>
              <a:rPr lang="en-US" altLang="zh-CN" dirty="0" smtClean="0"/>
              <a:t>….</a:t>
            </a:r>
            <a:r>
              <a:rPr lang="zh-CN" altLang="en-US" dirty="0" smtClean="0"/>
              <a:t>吗？门票多少钱？</a:t>
            </a:r>
            <a:endParaRPr lang="en-US" altLang="zh-CN" dirty="0" smtClean="0"/>
          </a:p>
          <a:p>
            <a:r>
              <a:rPr lang="zh-CN" altLang="en-US" dirty="0" smtClean="0"/>
              <a:t>跟谁一起？天气怎么样？</a:t>
            </a:r>
            <a:endParaRPr lang="en-US" altLang="zh-CN" dirty="0" smtClean="0"/>
          </a:p>
          <a:p>
            <a:r>
              <a:rPr lang="zh-CN" altLang="en-US" dirty="0" smtClean="0"/>
              <a:t>你去银行换钱了吗？</a:t>
            </a:r>
            <a:r>
              <a:rPr lang="en-US" altLang="zh-CN" dirty="0" smtClean="0"/>
              <a:t>1</a:t>
            </a:r>
            <a:r>
              <a:rPr lang="zh-CN" altLang="en-US" dirty="0" smtClean="0"/>
              <a:t>欧元换多少人民币？</a:t>
            </a:r>
            <a:endParaRPr lang="en-US" altLang="zh-CN" dirty="0" smtClean="0"/>
          </a:p>
          <a:p>
            <a:r>
              <a:rPr lang="zh-CN" altLang="en-US" dirty="0" smtClean="0"/>
              <a:t>你买明信片了吗？还买什么了？</a:t>
            </a:r>
            <a:endParaRPr lang="en-US" altLang="zh-CN" dirty="0" smtClean="0"/>
          </a:p>
          <a:p>
            <a:r>
              <a:rPr lang="zh-CN" altLang="en-US" dirty="0" smtClean="0"/>
              <a:t>你有照片吗？能不能给我看看。</a:t>
            </a:r>
            <a:endParaRPr lang="en-US" altLang="zh-C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342</Words>
  <Application>Microsoft Office PowerPoint</Application>
  <PresentationFormat>全屏显示(4:3)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第十五课 她去上海了</vt:lpstr>
      <vt:lpstr>换钱 </vt:lpstr>
      <vt:lpstr>幻灯片 3</vt:lpstr>
      <vt:lpstr>幻灯片 4</vt:lpstr>
      <vt:lpstr>幻灯片 5</vt:lpstr>
      <vt:lpstr>西安</vt:lpstr>
      <vt:lpstr>对话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BMY</dc:creator>
  <cp:lastModifiedBy>BMY</cp:lastModifiedBy>
  <cp:revision>6</cp:revision>
  <dcterms:created xsi:type="dcterms:W3CDTF">2014-03-20T14:11:15Z</dcterms:created>
  <dcterms:modified xsi:type="dcterms:W3CDTF">2014-03-27T17:28:06Z</dcterms:modified>
</cp:coreProperties>
</file>